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4" r:id="rId6"/>
  </p:sldMasterIdLst>
  <p:notesMasterIdLst>
    <p:notesMasterId r:id="rId45"/>
  </p:notesMasterIdLst>
  <p:handoutMasterIdLst>
    <p:handoutMasterId r:id="rId46"/>
  </p:handoutMasterIdLst>
  <p:sldIdLst>
    <p:sldId id="259" r:id="rId7"/>
    <p:sldId id="260" r:id="rId8"/>
    <p:sldId id="261" r:id="rId9"/>
    <p:sldId id="262" r:id="rId10"/>
    <p:sldId id="263" r:id="rId11"/>
    <p:sldId id="268" r:id="rId12"/>
    <p:sldId id="269" r:id="rId13"/>
    <p:sldId id="270" r:id="rId14"/>
    <p:sldId id="271" r:id="rId15"/>
    <p:sldId id="322" r:id="rId16"/>
    <p:sldId id="274" r:id="rId17"/>
    <p:sldId id="275" r:id="rId18"/>
    <p:sldId id="276" r:id="rId19"/>
    <p:sldId id="277" r:id="rId20"/>
    <p:sldId id="303" r:id="rId21"/>
    <p:sldId id="280" r:id="rId22"/>
    <p:sldId id="304" r:id="rId23"/>
    <p:sldId id="282" r:id="rId24"/>
    <p:sldId id="285" r:id="rId25"/>
    <p:sldId id="288" r:id="rId26"/>
    <p:sldId id="289" r:id="rId27"/>
    <p:sldId id="290" r:id="rId28"/>
    <p:sldId id="292" r:id="rId29"/>
    <p:sldId id="293" r:id="rId30"/>
    <p:sldId id="323" r:id="rId31"/>
    <p:sldId id="320" r:id="rId32"/>
    <p:sldId id="306" r:id="rId33"/>
    <p:sldId id="325" r:id="rId34"/>
    <p:sldId id="310" r:id="rId35"/>
    <p:sldId id="324" r:id="rId36"/>
    <p:sldId id="297" r:id="rId37"/>
    <p:sldId id="298" r:id="rId38"/>
    <p:sldId id="299" r:id="rId39"/>
    <p:sldId id="312" r:id="rId40"/>
    <p:sldId id="313" r:id="rId41"/>
    <p:sldId id="315" r:id="rId42"/>
    <p:sldId id="317" r:id="rId43"/>
    <p:sldId id="321" r:id="rId4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36612" autoAdjust="0"/>
  </p:normalViewPr>
  <p:slideViewPr>
    <p:cSldViewPr>
      <p:cViewPr varScale="1">
        <p:scale>
          <a:sx n="26" d="100"/>
          <a:sy n="26" d="100"/>
        </p:scale>
        <p:origin x="-2412" y="-96"/>
      </p:cViewPr>
      <p:guideLst>
        <p:guide orient="horz" pos="2160"/>
        <p:guide pos="3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72"/>
    </p:cViewPr>
  </p:sorterViewPr>
  <p:notesViewPr>
    <p:cSldViewPr>
      <p:cViewPr varScale="1">
        <p:scale>
          <a:sx n="54" d="100"/>
          <a:sy n="54" d="100"/>
        </p:scale>
        <p:origin x="-185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8065B-33BF-4554-9925-39E05D34B269}" type="doc">
      <dgm:prSet loTypeId="urn:microsoft.com/office/officeart/2005/8/layout/venn1" loCatId="relationship" qsTypeId="urn:microsoft.com/office/officeart/2005/8/quickstyle/simple1" qsCatId="simple" csTypeId="urn:microsoft.com/office/officeart/2005/8/colors/accent1_2" csCatId="accent1" phldr="1"/>
      <dgm:spPr/>
    </dgm:pt>
    <dgm:pt modelId="{2FBD9425-F5D4-46A3-973F-B0DA7036EF02}">
      <dgm:prSet phldrT="[Text]" custT="1"/>
      <dgm:spPr/>
      <dgm:t>
        <a:bodyPr/>
        <a:lstStyle/>
        <a:p>
          <a:r>
            <a:rPr lang="en-GB" sz="1800" dirty="0" smtClean="0"/>
            <a:t>Communicative </a:t>
          </a:r>
        </a:p>
        <a:p>
          <a:r>
            <a:rPr lang="en-GB" sz="1800" dirty="0" smtClean="0"/>
            <a:t>Communicating to an audience </a:t>
          </a:r>
          <a:endParaRPr lang="en-GB" sz="1800" dirty="0"/>
        </a:p>
      </dgm:t>
    </dgm:pt>
    <dgm:pt modelId="{635B425A-D1DE-4071-9CCE-C04CBA4EEF70}" type="parTrans" cxnId="{68D9A316-1EAD-457B-8B09-E71D6683326D}">
      <dgm:prSet/>
      <dgm:spPr/>
      <dgm:t>
        <a:bodyPr/>
        <a:lstStyle/>
        <a:p>
          <a:endParaRPr lang="en-GB"/>
        </a:p>
      </dgm:t>
    </dgm:pt>
    <dgm:pt modelId="{7E23D847-59EF-4EC0-9B86-9A64A3F44EB4}" type="sibTrans" cxnId="{68D9A316-1EAD-457B-8B09-E71D6683326D}">
      <dgm:prSet/>
      <dgm:spPr/>
      <dgm:t>
        <a:bodyPr/>
        <a:lstStyle/>
        <a:p>
          <a:endParaRPr lang="en-GB"/>
        </a:p>
      </dgm:t>
    </dgm:pt>
    <dgm:pt modelId="{E5746B0E-7B30-440C-896F-D021BB79E897}">
      <dgm:prSet phldrT="[Text]" custT="1"/>
      <dgm:spPr/>
      <dgm:t>
        <a:bodyPr/>
        <a:lstStyle/>
        <a:p>
          <a:r>
            <a:rPr lang="en-GB" sz="1800" dirty="0" smtClean="0"/>
            <a:t>Social and cultural</a:t>
          </a:r>
        </a:p>
        <a:p>
          <a:r>
            <a:rPr lang="en-GB" sz="1800" dirty="0" smtClean="0"/>
            <a:t>Interacting with others</a:t>
          </a:r>
          <a:endParaRPr lang="en-GB" sz="1800" dirty="0"/>
        </a:p>
      </dgm:t>
    </dgm:pt>
    <dgm:pt modelId="{70858F60-A775-41A3-9090-EDABF7914590}" type="parTrans" cxnId="{7B2578F1-50CB-4FED-B5E6-430F52DBB667}">
      <dgm:prSet/>
      <dgm:spPr/>
      <dgm:t>
        <a:bodyPr/>
        <a:lstStyle/>
        <a:p>
          <a:endParaRPr lang="en-GB"/>
        </a:p>
      </dgm:t>
    </dgm:pt>
    <dgm:pt modelId="{F01C414A-D1AB-40CC-9344-35FA02F3D6EE}" type="sibTrans" cxnId="{7B2578F1-50CB-4FED-B5E6-430F52DBB667}">
      <dgm:prSet/>
      <dgm:spPr/>
      <dgm:t>
        <a:bodyPr/>
        <a:lstStyle/>
        <a:p>
          <a:endParaRPr lang="en-GB"/>
        </a:p>
      </dgm:t>
    </dgm:pt>
    <dgm:pt modelId="{ED31CD8B-07BE-46E8-B370-B1BEC0FC67D0}">
      <dgm:prSet phldrT="[Text]" custT="1"/>
      <dgm:spPr/>
      <dgm:t>
        <a:bodyPr/>
        <a:lstStyle/>
        <a:p>
          <a:r>
            <a:rPr lang="en-GB" sz="1800" dirty="0" smtClean="0"/>
            <a:t>Cognitive</a:t>
          </a:r>
        </a:p>
        <a:p>
          <a:r>
            <a:rPr lang="en-GB" sz="1800" dirty="0" smtClean="0"/>
            <a:t>Developing own understanding </a:t>
          </a:r>
          <a:endParaRPr lang="en-GB" sz="1800" dirty="0"/>
        </a:p>
      </dgm:t>
    </dgm:pt>
    <dgm:pt modelId="{10140D86-23A7-40DD-B662-12591426AF15}" type="parTrans" cxnId="{135A2B8F-8A6D-4C5B-AB81-14250944F54F}">
      <dgm:prSet/>
      <dgm:spPr/>
      <dgm:t>
        <a:bodyPr/>
        <a:lstStyle/>
        <a:p>
          <a:endParaRPr lang="en-GB"/>
        </a:p>
      </dgm:t>
    </dgm:pt>
    <dgm:pt modelId="{4506AA38-FC52-49AE-BE58-6DCBB694BD5C}" type="sibTrans" cxnId="{135A2B8F-8A6D-4C5B-AB81-14250944F54F}">
      <dgm:prSet/>
      <dgm:spPr/>
      <dgm:t>
        <a:bodyPr/>
        <a:lstStyle/>
        <a:p>
          <a:endParaRPr lang="en-GB"/>
        </a:p>
      </dgm:t>
    </dgm:pt>
    <dgm:pt modelId="{FF3794E4-7110-4FDF-A0CA-55CAC052733E}" type="pres">
      <dgm:prSet presAssocID="{5CB8065B-33BF-4554-9925-39E05D34B269}" presName="compositeShape" presStyleCnt="0">
        <dgm:presLayoutVars>
          <dgm:chMax val="7"/>
          <dgm:dir/>
          <dgm:resizeHandles val="exact"/>
        </dgm:presLayoutVars>
      </dgm:prSet>
      <dgm:spPr/>
    </dgm:pt>
    <dgm:pt modelId="{73BE64F6-69D4-42F5-A423-062B3C96DBA2}" type="pres">
      <dgm:prSet presAssocID="{2FBD9425-F5D4-46A3-973F-B0DA7036EF02}" presName="circ1" presStyleLbl="vennNode1" presStyleIdx="0" presStyleCnt="3"/>
      <dgm:spPr/>
      <dgm:t>
        <a:bodyPr/>
        <a:lstStyle/>
        <a:p>
          <a:endParaRPr lang="en-GB"/>
        </a:p>
      </dgm:t>
    </dgm:pt>
    <dgm:pt modelId="{CEB15AFA-451E-4CDE-8133-649A9F6A3911}" type="pres">
      <dgm:prSet presAssocID="{2FBD9425-F5D4-46A3-973F-B0DA7036EF02}" presName="circ1Tx" presStyleLbl="revTx" presStyleIdx="0" presStyleCnt="0">
        <dgm:presLayoutVars>
          <dgm:chMax val="0"/>
          <dgm:chPref val="0"/>
          <dgm:bulletEnabled val="1"/>
        </dgm:presLayoutVars>
      </dgm:prSet>
      <dgm:spPr/>
      <dgm:t>
        <a:bodyPr/>
        <a:lstStyle/>
        <a:p>
          <a:endParaRPr lang="en-GB"/>
        </a:p>
      </dgm:t>
    </dgm:pt>
    <dgm:pt modelId="{99E3D496-A692-485D-8680-82C2B000660A}" type="pres">
      <dgm:prSet presAssocID="{E5746B0E-7B30-440C-896F-D021BB79E897}" presName="circ2" presStyleLbl="vennNode1" presStyleIdx="1" presStyleCnt="3" custLinFactNeighborX="658" custLinFactNeighborY="110"/>
      <dgm:spPr/>
      <dgm:t>
        <a:bodyPr/>
        <a:lstStyle/>
        <a:p>
          <a:endParaRPr lang="en-GB"/>
        </a:p>
      </dgm:t>
    </dgm:pt>
    <dgm:pt modelId="{54433911-0E0B-4786-84E1-E39FDCAC8455}" type="pres">
      <dgm:prSet presAssocID="{E5746B0E-7B30-440C-896F-D021BB79E897}" presName="circ2Tx" presStyleLbl="revTx" presStyleIdx="0" presStyleCnt="0">
        <dgm:presLayoutVars>
          <dgm:chMax val="0"/>
          <dgm:chPref val="0"/>
          <dgm:bulletEnabled val="1"/>
        </dgm:presLayoutVars>
      </dgm:prSet>
      <dgm:spPr/>
      <dgm:t>
        <a:bodyPr/>
        <a:lstStyle/>
        <a:p>
          <a:endParaRPr lang="en-GB"/>
        </a:p>
      </dgm:t>
    </dgm:pt>
    <dgm:pt modelId="{7CBB429D-64FE-49E1-B404-0050A10E070D}" type="pres">
      <dgm:prSet presAssocID="{ED31CD8B-07BE-46E8-B370-B1BEC0FC67D0}" presName="circ3" presStyleLbl="vennNode1" presStyleIdx="2" presStyleCnt="3"/>
      <dgm:spPr/>
      <dgm:t>
        <a:bodyPr/>
        <a:lstStyle/>
        <a:p>
          <a:endParaRPr lang="en-GB"/>
        </a:p>
      </dgm:t>
    </dgm:pt>
    <dgm:pt modelId="{700CCAEF-748F-460B-B330-383646D86EE5}" type="pres">
      <dgm:prSet presAssocID="{ED31CD8B-07BE-46E8-B370-B1BEC0FC67D0}" presName="circ3Tx" presStyleLbl="revTx" presStyleIdx="0" presStyleCnt="0">
        <dgm:presLayoutVars>
          <dgm:chMax val="0"/>
          <dgm:chPref val="0"/>
          <dgm:bulletEnabled val="1"/>
        </dgm:presLayoutVars>
      </dgm:prSet>
      <dgm:spPr/>
      <dgm:t>
        <a:bodyPr/>
        <a:lstStyle/>
        <a:p>
          <a:endParaRPr lang="en-GB"/>
        </a:p>
      </dgm:t>
    </dgm:pt>
  </dgm:ptLst>
  <dgm:cxnLst>
    <dgm:cxn modelId="{7B2578F1-50CB-4FED-B5E6-430F52DBB667}" srcId="{5CB8065B-33BF-4554-9925-39E05D34B269}" destId="{E5746B0E-7B30-440C-896F-D021BB79E897}" srcOrd="1" destOrd="0" parTransId="{70858F60-A775-41A3-9090-EDABF7914590}" sibTransId="{F01C414A-D1AB-40CC-9344-35FA02F3D6EE}"/>
    <dgm:cxn modelId="{811D980B-B2C3-42D5-901B-B0DB46F7EC1F}" type="presOf" srcId="{2FBD9425-F5D4-46A3-973F-B0DA7036EF02}" destId="{CEB15AFA-451E-4CDE-8133-649A9F6A3911}" srcOrd="1" destOrd="0" presId="urn:microsoft.com/office/officeart/2005/8/layout/venn1"/>
    <dgm:cxn modelId="{F3B4779F-407F-41CA-BA34-B7C1E86C7D98}" type="presOf" srcId="{E5746B0E-7B30-440C-896F-D021BB79E897}" destId="{54433911-0E0B-4786-84E1-E39FDCAC8455}" srcOrd="1" destOrd="0" presId="urn:microsoft.com/office/officeart/2005/8/layout/venn1"/>
    <dgm:cxn modelId="{68D9A316-1EAD-457B-8B09-E71D6683326D}" srcId="{5CB8065B-33BF-4554-9925-39E05D34B269}" destId="{2FBD9425-F5D4-46A3-973F-B0DA7036EF02}" srcOrd="0" destOrd="0" parTransId="{635B425A-D1DE-4071-9CCE-C04CBA4EEF70}" sibTransId="{7E23D847-59EF-4EC0-9B86-9A64A3F44EB4}"/>
    <dgm:cxn modelId="{146A2E4B-CC7C-4359-A779-B390F02DDD26}" type="presOf" srcId="{2FBD9425-F5D4-46A3-973F-B0DA7036EF02}" destId="{73BE64F6-69D4-42F5-A423-062B3C96DBA2}" srcOrd="0" destOrd="0" presId="urn:microsoft.com/office/officeart/2005/8/layout/venn1"/>
    <dgm:cxn modelId="{135A2B8F-8A6D-4C5B-AB81-14250944F54F}" srcId="{5CB8065B-33BF-4554-9925-39E05D34B269}" destId="{ED31CD8B-07BE-46E8-B370-B1BEC0FC67D0}" srcOrd="2" destOrd="0" parTransId="{10140D86-23A7-40DD-B662-12591426AF15}" sibTransId="{4506AA38-FC52-49AE-BE58-6DCBB694BD5C}"/>
    <dgm:cxn modelId="{373CA66D-D290-4F6E-A541-F6BB529B9F8E}" type="presOf" srcId="{E5746B0E-7B30-440C-896F-D021BB79E897}" destId="{99E3D496-A692-485D-8680-82C2B000660A}" srcOrd="0" destOrd="0" presId="urn:microsoft.com/office/officeart/2005/8/layout/venn1"/>
    <dgm:cxn modelId="{7FB54D67-DAA8-49CB-804B-CFB1529B3CAF}" type="presOf" srcId="{ED31CD8B-07BE-46E8-B370-B1BEC0FC67D0}" destId="{7CBB429D-64FE-49E1-B404-0050A10E070D}" srcOrd="0" destOrd="0" presId="urn:microsoft.com/office/officeart/2005/8/layout/venn1"/>
    <dgm:cxn modelId="{24BCD38D-B4C8-4E94-AE3E-6245F95C7343}" type="presOf" srcId="{ED31CD8B-07BE-46E8-B370-B1BEC0FC67D0}" destId="{700CCAEF-748F-460B-B330-383646D86EE5}" srcOrd="1" destOrd="0" presId="urn:microsoft.com/office/officeart/2005/8/layout/venn1"/>
    <dgm:cxn modelId="{DE738653-E0FF-4D0B-945C-B54EB885B3A1}" type="presOf" srcId="{5CB8065B-33BF-4554-9925-39E05D34B269}" destId="{FF3794E4-7110-4FDF-A0CA-55CAC052733E}" srcOrd="0" destOrd="0" presId="urn:microsoft.com/office/officeart/2005/8/layout/venn1"/>
    <dgm:cxn modelId="{4FD6845D-AC5E-4A09-BD1C-4352B4C03277}" type="presParOf" srcId="{FF3794E4-7110-4FDF-A0CA-55CAC052733E}" destId="{73BE64F6-69D4-42F5-A423-062B3C96DBA2}" srcOrd="0" destOrd="0" presId="urn:microsoft.com/office/officeart/2005/8/layout/venn1"/>
    <dgm:cxn modelId="{0AA8FEDF-CE0E-4783-970B-5BAC2AB564C8}" type="presParOf" srcId="{FF3794E4-7110-4FDF-A0CA-55CAC052733E}" destId="{CEB15AFA-451E-4CDE-8133-649A9F6A3911}" srcOrd="1" destOrd="0" presId="urn:microsoft.com/office/officeart/2005/8/layout/venn1"/>
    <dgm:cxn modelId="{D0CC3CCA-8900-4315-AA6F-B37141E8282B}" type="presParOf" srcId="{FF3794E4-7110-4FDF-A0CA-55CAC052733E}" destId="{99E3D496-A692-485D-8680-82C2B000660A}" srcOrd="2" destOrd="0" presId="urn:microsoft.com/office/officeart/2005/8/layout/venn1"/>
    <dgm:cxn modelId="{D5C538B4-C841-4A6F-97B3-5F43742F220F}" type="presParOf" srcId="{FF3794E4-7110-4FDF-A0CA-55CAC052733E}" destId="{54433911-0E0B-4786-84E1-E39FDCAC8455}" srcOrd="3" destOrd="0" presId="urn:microsoft.com/office/officeart/2005/8/layout/venn1"/>
    <dgm:cxn modelId="{DBB916E5-4D83-4DE2-84E3-8AE4A8903C71}" type="presParOf" srcId="{FF3794E4-7110-4FDF-A0CA-55CAC052733E}" destId="{7CBB429D-64FE-49E1-B404-0050A10E070D}" srcOrd="4" destOrd="0" presId="urn:microsoft.com/office/officeart/2005/8/layout/venn1"/>
    <dgm:cxn modelId="{F3C57C0E-FA05-4818-9A53-5F62B7BAE058}" type="presParOf" srcId="{FF3794E4-7110-4FDF-A0CA-55CAC052733E}" destId="{700CCAEF-748F-460B-B330-383646D86EE5}"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F6F5B5-F261-4D84-B7E4-48BE075290D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5996C1A9-72CF-42F0-8CA2-295071B30A19}">
      <dgm:prSet phldrT="[Text]" custT="1"/>
      <dgm:spPr/>
      <dgm:t>
        <a:bodyPr/>
        <a:lstStyle/>
        <a:p>
          <a:r>
            <a:rPr lang="en-GB" sz="1600" dirty="0" smtClean="0"/>
            <a:t>Plan </a:t>
          </a:r>
          <a:endParaRPr lang="en-GB" sz="1600" dirty="0"/>
        </a:p>
      </dgm:t>
    </dgm:pt>
    <dgm:pt modelId="{4B6F372B-A38A-4F29-8255-611F58320D5A}" type="parTrans" cxnId="{ECB7AF4C-7B5A-4894-972C-0EFD97C23715}">
      <dgm:prSet/>
      <dgm:spPr/>
      <dgm:t>
        <a:bodyPr/>
        <a:lstStyle/>
        <a:p>
          <a:endParaRPr lang="en-GB"/>
        </a:p>
      </dgm:t>
    </dgm:pt>
    <dgm:pt modelId="{214F616E-7A43-47D0-A445-453C1E270AA0}" type="sibTrans" cxnId="{ECB7AF4C-7B5A-4894-972C-0EFD97C23715}">
      <dgm:prSet/>
      <dgm:spPr/>
      <dgm:t>
        <a:bodyPr/>
        <a:lstStyle/>
        <a:p>
          <a:endParaRPr lang="en-GB" dirty="0"/>
        </a:p>
      </dgm:t>
    </dgm:pt>
    <dgm:pt modelId="{B91544AE-22FE-4B20-82EB-A8364D24E14B}">
      <dgm:prSet phldrT="[Text]" custT="1"/>
      <dgm:spPr/>
      <dgm:t>
        <a:bodyPr/>
        <a:lstStyle/>
        <a:p>
          <a:r>
            <a:rPr lang="en-GB" sz="1600" dirty="0" smtClean="0"/>
            <a:t>Act</a:t>
          </a:r>
          <a:endParaRPr lang="en-GB" sz="1600" dirty="0"/>
        </a:p>
      </dgm:t>
    </dgm:pt>
    <dgm:pt modelId="{F1D793E0-64DD-4492-A144-07B46F063FAC}" type="parTrans" cxnId="{3E09EDDA-A71B-4948-8249-9EEFA01E8CF2}">
      <dgm:prSet/>
      <dgm:spPr/>
      <dgm:t>
        <a:bodyPr/>
        <a:lstStyle/>
        <a:p>
          <a:endParaRPr lang="en-GB"/>
        </a:p>
      </dgm:t>
    </dgm:pt>
    <dgm:pt modelId="{BF3C600D-DE28-4B76-9FD7-F2BC452DF2B2}" type="sibTrans" cxnId="{3E09EDDA-A71B-4948-8249-9EEFA01E8CF2}">
      <dgm:prSet/>
      <dgm:spPr/>
      <dgm:t>
        <a:bodyPr/>
        <a:lstStyle/>
        <a:p>
          <a:endParaRPr lang="en-GB" dirty="0"/>
        </a:p>
      </dgm:t>
    </dgm:pt>
    <dgm:pt modelId="{B3E4D495-FA1A-499C-BB57-7C09443BD574}">
      <dgm:prSet phldrT="[Text]" custT="1"/>
      <dgm:spPr/>
      <dgm:t>
        <a:bodyPr/>
        <a:lstStyle/>
        <a:p>
          <a:r>
            <a:rPr lang="en-GB" sz="1600" dirty="0" smtClean="0"/>
            <a:t>Observe</a:t>
          </a:r>
        </a:p>
        <a:p>
          <a:r>
            <a:rPr lang="en-GB" sz="1600" dirty="0" smtClean="0"/>
            <a:t>Collect data </a:t>
          </a:r>
          <a:endParaRPr lang="en-GB" sz="1600" dirty="0"/>
        </a:p>
      </dgm:t>
    </dgm:pt>
    <dgm:pt modelId="{29895F15-ED02-455F-94D1-2698BEE6905C}" type="parTrans" cxnId="{AD7453EC-9FD0-4A49-9C63-AFF0DEEEA471}">
      <dgm:prSet/>
      <dgm:spPr/>
      <dgm:t>
        <a:bodyPr/>
        <a:lstStyle/>
        <a:p>
          <a:endParaRPr lang="en-GB"/>
        </a:p>
      </dgm:t>
    </dgm:pt>
    <dgm:pt modelId="{831715B9-2223-4257-B595-CEE5254722E7}" type="sibTrans" cxnId="{AD7453EC-9FD0-4A49-9C63-AFF0DEEEA471}">
      <dgm:prSet/>
      <dgm:spPr/>
      <dgm:t>
        <a:bodyPr/>
        <a:lstStyle/>
        <a:p>
          <a:endParaRPr lang="en-GB" dirty="0"/>
        </a:p>
      </dgm:t>
    </dgm:pt>
    <dgm:pt modelId="{B0F18225-F188-4F15-A739-6825F3EECA3C}">
      <dgm:prSet phldrT="[Text]" custT="1"/>
      <dgm:spPr/>
      <dgm:t>
        <a:bodyPr/>
        <a:lstStyle/>
        <a:p>
          <a:r>
            <a:rPr lang="en-GB" sz="1600" dirty="0" smtClean="0"/>
            <a:t>Analyse and evaluate data  </a:t>
          </a:r>
          <a:endParaRPr lang="en-GB" sz="1600" dirty="0"/>
        </a:p>
      </dgm:t>
    </dgm:pt>
    <dgm:pt modelId="{2DE4DFBE-212B-4D27-AF46-ADAB4DCBACDE}" type="parTrans" cxnId="{EA5672F4-2ACB-4E5D-BB3E-3C97D5BB98F1}">
      <dgm:prSet/>
      <dgm:spPr/>
      <dgm:t>
        <a:bodyPr/>
        <a:lstStyle/>
        <a:p>
          <a:endParaRPr lang="en-GB"/>
        </a:p>
      </dgm:t>
    </dgm:pt>
    <dgm:pt modelId="{A758D5F5-3B86-4000-BB08-EF1956F33B68}" type="sibTrans" cxnId="{EA5672F4-2ACB-4E5D-BB3E-3C97D5BB98F1}">
      <dgm:prSet/>
      <dgm:spPr/>
      <dgm:t>
        <a:bodyPr/>
        <a:lstStyle/>
        <a:p>
          <a:endParaRPr lang="en-GB" dirty="0"/>
        </a:p>
      </dgm:t>
    </dgm:pt>
    <dgm:pt modelId="{1AA0607D-4B48-4A88-8EFE-D0ACEF6EAD75}">
      <dgm:prSet phldrT="[Text]" custT="1"/>
      <dgm:spPr/>
      <dgm:t>
        <a:bodyPr/>
        <a:lstStyle/>
        <a:p>
          <a:r>
            <a:rPr lang="en-GB" sz="1600" dirty="0" smtClean="0"/>
            <a:t>Reflect and revise original plan </a:t>
          </a:r>
          <a:endParaRPr lang="en-GB" sz="1600" dirty="0"/>
        </a:p>
      </dgm:t>
    </dgm:pt>
    <dgm:pt modelId="{099359E3-F270-4A0F-83DA-58B80CAA2D84}" type="parTrans" cxnId="{976056E6-9E90-4A10-89CA-425B6E6C176C}">
      <dgm:prSet/>
      <dgm:spPr/>
      <dgm:t>
        <a:bodyPr/>
        <a:lstStyle/>
        <a:p>
          <a:endParaRPr lang="en-GB"/>
        </a:p>
      </dgm:t>
    </dgm:pt>
    <dgm:pt modelId="{D9638B20-A477-4D1C-94D4-8523B79766E1}" type="sibTrans" cxnId="{976056E6-9E90-4A10-89CA-425B6E6C176C}">
      <dgm:prSet/>
      <dgm:spPr/>
      <dgm:t>
        <a:bodyPr/>
        <a:lstStyle/>
        <a:p>
          <a:endParaRPr lang="en-GB" dirty="0"/>
        </a:p>
      </dgm:t>
    </dgm:pt>
    <dgm:pt modelId="{E30417E6-3056-417F-89CD-73D83E9E3CE0}" type="pres">
      <dgm:prSet presAssocID="{A7F6F5B5-F261-4D84-B7E4-48BE075290D7}" presName="cycle" presStyleCnt="0">
        <dgm:presLayoutVars>
          <dgm:dir/>
          <dgm:resizeHandles val="exact"/>
        </dgm:presLayoutVars>
      </dgm:prSet>
      <dgm:spPr/>
      <dgm:t>
        <a:bodyPr/>
        <a:lstStyle/>
        <a:p>
          <a:endParaRPr lang="en-GB"/>
        </a:p>
      </dgm:t>
    </dgm:pt>
    <dgm:pt modelId="{35E4B051-090D-471D-BBC9-C26C047E47A1}" type="pres">
      <dgm:prSet presAssocID="{5996C1A9-72CF-42F0-8CA2-295071B30A19}" presName="dummy" presStyleCnt="0"/>
      <dgm:spPr/>
    </dgm:pt>
    <dgm:pt modelId="{A1C52E61-A17F-4E76-8452-5293C66162B3}" type="pres">
      <dgm:prSet presAssocID="{5996C1A9-72CF-42F0-8CA2-295071B30A19}" presName="node" presStyleLbl="revTx" presStyleIdx="0" presStyleCnt="5">
        <dgm:presLayoutVars>
          <dgm:bulletEnabled val="1"/>
        </dgm:presLayoutVars>
      </dgm:prSet>
      <dgm:spPr/>
      <dgm:t>
        <a:bodyPr/>
        <a:lstStyle/>
        <a:p>
          <a:endParaRPr lang="en-GB"/>
        </a:p>
      </dgm:t>
    </dgm:pt>
    <dgm:pt modelId="{A0518AC9-91AC-4918-9DE1-EA76DA0CD79F}" type="pres">
      <dgm:prSet presAssocID="{214F616E-7A43-47D0-A445-453C1E270AA0}" presName="sibTrans" presStyleLbl="node1" presStyleIdx="0" presStyleCnt="5"/>
      <dgm:spPr/>
      <dgm:t>
        <a:bodyPr/>
        <a:lstStyle/>
        <a:p>
          <a:endParaRPr lang="en-GB"/>
        </a:p>
      </dgm:t>
    </dgm:pt>
    <dgm:pt modelId="{C01D8CF9-F75E-4E17-812C-FC2983E538A5}" type="pres">
      <dgm:prSet presAssocID="{B91544AE-22FE-4B20-82EB-A8364D24E14B}" presName="dummy" presStyleCnt="0"/>
      <dgm:spPr/>
    </dgm:pt>
    <dgm:pt modelId="{7E694643-5A33-416C-BF5F-0B3C51855D17}" type="pres">
      <dgm:prSet presAssocID="{B91544AE-22FE-4B20-82EB-A8364D24E14B}" presName="node" presStyleLbl="revTx" presStyleIdx="1" presStyleCnt="5">
        <dgm:presLayoutVars>
          <dgm:bulletEnabled val="1"/>
        </dgm:presLayoutVars>
      </dgm:prSet>
      <dgm:spPr/>
      <dgm:t>
        <a:bodyPr/>
        <a:lstStyle/>
        <a:p>
          <a:endParaRPr lang="en-GB"/>
        </a:p>
      </dgm:t>
    </dgm:pt>
    <dgm:pt modelId="{7BE9870D-E742-456D-B571-7A03D73CC05B}" type="pres">
      <dgm:prSet presAssocID="{BF3C600D-DE28-4B76-9FD7-F2BC452DF2B2}" presName="sibTrans" presStyleLbl="node1" presStyleIdx="1" presStyleCnt="5"/>
      <dgm:spPr/>
      <dgm:t>
        <a:bodyPr/>
        <a:lstStyle/>
        <a:p>
          <a:endParaRPr lang="en-GB"/>
        </a:p>
      </dgm:t>
    </dgm:pt>
    <dgm:pt modelId="{C763AC5A-3469-43A5-9DED-0D5944E2F305}" type="pres">
      <dgm:prSet presAssocID="{B3E4D495-FA1A-499C-BB57-7C09443BD574}" presName="dummy" presStyleCnt="0"/>
      <dgm:spPr/>
    </dgm:pt>
    <dgm:pt modelId="{6E3D12BB-9B70-417F-AA28-D29F9D982EAE}" type="pres">
      <dgm:prSet presAssocID="{B3E4D495-FA1A-499C-BB57-7C09443BD574}" presName="node" presStyleLbl="revTx" presStyleIdx="2" presStyleCnt="5">
        <dgm:presLayoutVars>
          <dgm:bulletEnabled val="1"/>
        </dgm:presLayoutVars>
      </dgm:prSet>
      <dgm:spPr/>
      <dgm:t>
        <a:bodyPr/>
        <a:lstStyle/>
        <a:p>
          <a:endParaRPr lang="en-GB"/>
        </a:p>
      </dgm:t>
    </dgm:pt>
    <dgm:pt modelId="{9724C8A7-0FB6-4D0B-AF4F-F98666B78690}" type="pres">
      <dgm:prSet presAssocID="{831715B9-2223-4257-B595-CEE5254722E7}" presName="sibTrans" presStyleLbl="node1" presStyleIdx="2" presStyleCnt="5"/>
      <dgm:spPr/>
      <dgm:t>
        <a:bodyPr/>
        <a:lstStyle/>
        <a:p>
          <a:endParaRPr lang="en-GB"/>
        </a:p>
      </dgm:t>
    </dgm:pt>
    <dgm:pt modelId="{E72403A6-E628-4688-A80A-DA8B6CEC3262}" type="pres">
      <dgm:prSet presAssocID="{B0F18225-F188-4F15-A739-6825F3EECA3C}" presName="dummy" presStyleCnt="0"/>
      <dgm:spPr/>
    </dgm:pt>
    <dgm:pt modelId="{76A900A6-AACF-4EEF-A669-ECD366481258}" type="pres">
      <dgm:prSet presAssocID="{B0F18225-F188-4F15-A739-6825F3EECA3C}" presName="node" presStyleLbl="revTx" presStyleIdx="3" presStyleCnt="5">
        <dgm:presLayoutVars>
          <dgm:bulletEnabled val="1"/>
        </dgm:presLayoutVars>
      </dgm:prSet>
      <dgm:spPr/>
      <dgm:t>
        <a:bodyPr/>
        <a:lstStyle/>
        <a:p>
          <a:endParaRPr lang="en-GB"/>
        </a:p>
      </dgm:t>
    </dgm:pt>
    <dgm:pt modelId="{253CC62D-DCA6-4A33-8114-BD5D5DE8C023}" type="pres">
      <dgm:prSet presAssocID="{A758D5F5-3B86-4000-BB08-EF1956F33B68}" presName="sibTrans" presStyleLbl="node1" presStyleIdx="3" presStyleCnt="5"/>
      <dgm:spPr/>
      <dgm:t>
        <a:bodyPr/>
        <a:lstStyle/>
        <a:p>
          <a:endParaRPr lang="en-GB"/>
        </a:p>
      </dgm:t>
    </dgm:pt>
    <dgm:pt modelId="{E0578367-25ED-4E0B-97BF-1DE64110B919}" type="pres">
      <dgm:prSet presAssocID="{1AA0607D-4B48-4A88-8EFE-D0ACEF6EAD75}" presName="dummy" presStyleCnt="0"/>
      <dgm:spPr/>
    </dgm:pt>
    <dgm:pt modelId="{C43D5101-B3F6-4FA1-9B17-7356C21FF777}" type="pres">
      <dgm:prSet presAssocID="{1AA0607D-4B48-4A88-8EFE-D0ACEF6EAD75}" presName="node" presStyleLbl="revTx" presStyleIdx="4" presStyleCnt="5">
        <dgm:presLayoutVars>
          <dgm:bulletEnabled val="1"/>
        </dgm:presLayoutVars>
      </dgm:prSet>
      <dgm:spPr/>
      <dgm:t>
        <a:bodyPr/>
        <a:lstStyle/>
        <a:p>
          <a:endParaRPr lang="en-GB"/>
        </a:p>
      </dgm:t>
    </dgm:pt>
    <dgm:pt modelId="{7A6F2411-DB5B-4461-9E92-AB9728C69E11}" type="pres">
      <dgm:prSet presAssocID="{D9638B20-A477-4D1C-94D4-8523B79766E1}" presName="sibTrans" presStyleLbl="node1" presStyleIdx="4" presStyleCnt="5"/>
      <dgm:spPr/>
      <dgm:t>
        <a:bodyPr/>
        <a:lstStyle/>
        <a:p>
          <a:endParaRPr lang="en-GB"/>
        </a:p>
      </dgm:t>
    </dgm:pt>
  </dgm:ptLst>
  <dgm:cxnLst>
    <dgm:cxn modelId="{3E09EDDA-A71B-4948-8249-9EEFA01E8CF2}" srcId="{A7F6F5B5-F261-4D84-B7E4-48BE075290D7}" destId="{B91544AE-22FE-4B20-82EB-A8364D24E14B}" srcOrd="1" destOrd="0" parTransId="{F1D793E0-64DD-4492-A144-07B46F063FAC}" sibTransId="{BF3C600D-DE28-4B76-9FD7-F2BC452DF2B2}"/>
    <dgm:cxn modelId="{ED77F619-A850-48F3-9625-6ED09295337F}" type="presOf" srcId="{831715B9-2223-4257-B595-CEE5254722E7}" destId="{9724C8A7-0FB6-4D0B-AF4F-F98666B78690}" srcOrd="0" destOrd="0" presId="urn:microsoft.com/office/officeart/2005/8/layout/cycle1"/>
    <dgm:cxn modelId="{898115D6-FB18-4744-BFB0-1134F0696D1A}" type="presOf" srcId="{5996C1A9-72CF-42F0-8CA2-295071B30A19}" destId="{A1C52E61-A17F-4E76-8452-5293C66162B3}" srcOrd="0" destOrd="0" presId="urn:microsoft.com/office/officeart/2005/8/layout/cycle1"/>
    <dgm:cxn modelId="{AD7453EC-9FD0-4A49-9C63-AFF0DEEEA471}" srcId="{A7F6F5B5-F261-4D84-B7E4-48BE075290D7}" destId="{B3E4D495-FA1A-499C-BB57-7C09443BD574}" srcOrd="2" destOrd="0" parTransId="{29895F15-ED02-455F-94D1-2698BEE6905C}" sibTransId="{831715B9-2223-4257-B595-CEE5254722E7}"/>
    <dgm:cxn modelId="{CEDF5FA4-310A-4E7F-8A36-BCF2823D1825}" type="presOf" srcId="{BF3C600D-DE28-4B76-9FD7-F2BC452DF2B2}" destId="{7BE9870D-E742-456D-B571-7A03D73CC05B}" srcOrd="0" destOrd="0" presId="urn:microsoft.com/office/officeart/2005/8/layout/cycle1"/>
    <dgm:cxn modelId="{14D7611B-EF37-4A53-B7BE-07B6DFC54A90}" type="presOf" srcId="{1AA0607D-4B48-4A88-8EFE-D0ACEF6EAD75}" destId="{C43D5101-B3F6-4FA1-9B17-7356C21FF777}" srcOrd="0" destOrd="0" presId="urn:microsoft.com/office/officeart/2005/8/layout/cycle1"/>
    <dgm:cxn modelId="{2BE57FAF-5AD8-4152-881A-3D8780467F69}" type="presOf" srcId="{214F616E-7A43-47D0-A445-453C1E270AA0}" destId="{A0518AC9-91AC-4918-9DE1-EA76DA0CD79F}" srcOrd="0" destOrd="0" presId="urn:microsoft.com/office/officeart/2005/8/layout/cycle1"/>
    <dgm:cxn modelId="{664719B8-35A3-45FE-B37F-A1207D07C0C0}" type="presOf" srcId="{B91544AE-22FE-4B20-82EB-A8364D24E14B}" destId="{7E694643-5A33-416C-BF5F-0B3C51855D17}" srcOrd="0" destOrd="0" presId="urn:microsoft.com/office/officeart/2005/8/layout/cycle1"/>
    <dgm:cxn modelId="{D37688B0-F630-4FC7-B7CD-5E467A374664}" type="presOf" srcId="{B3E4D495-FA1A-499C-BB57-7C09443BD574}" destId="{6E3D12BB-9B70-417F-AA28-D29F9D982EAE}" srcOrd="0" destOrd="0" presId="urn:microsoft.com/office/officeart/2005/8/layout/cycle1"/>
    <dgm:cxn modelId="{0610711D-DEA0-4209-B70A-781526B007E7}" type="presOf" srcId="{D9638B20-A477-4D1C-94D4-8523B79766E1}" destId="{7A6F2411-DB5B-4461-9E92-AB9728C69E11}" srcOrd="0" destOrd="0" presId="urn:microsoft.com/office/officeart/2005/8/layout/cycle1"/>
    <dgm:cxn modelId="{976056E6-9E90-4A10-89CA-425B6E6C176C}" srcId="{A7F6F5B5-F261-4D84-B7E4-48BE075290D7}" destId="{1AA0607D-4B48-4A88-8EFE-D0ACEF6EAD75}" srcOrd="4" destOrd="0" parTransId="{099359E3-F270-4A0F-83DA-58B80CAA2D84}" sibTransId="{D9638B20-A477-4D1C-94D4-8523B79766E1}"/>
    <dgm:cxn modelId="{E8A5C8A1-6164-4069-B016-1364FDBB1AC5}" type="presOf" srcId="{B0F18225-F188-4F15-A739-6825F3EECA3C}" destId="{76A900A6-AACF-4EEF-A669-ECD366481258}" srcOrd="0" destOrd="0" presId="urn:microsoft.com/office/officeart/2005/8/layout/cycle1"/>
    <dgm:cxn modelId="{95FD0373-D777-41E2-B2C4-CC17B1FBD848}" type="presOf" srcId="{A7F6F5B5-F261-4D84-B7E4-48BE075290D7}" destId="{E30417E6-3056-417F-89CD-73D83E9E3CE0}" srcOrd="0" destOrd="0" presId="urn:microsoft.com/office/officeart/2005/8/layout/cycle1"/>
    <dgm:cxn modelId="{EA5672F4-2ACB-4E5D-BB3E-3C97D5BB98F1}" srcId="{A7F6F5B5-F261-4D84-B7E4-48BE075290D7}" destId="{B0F18225-F188-4F15-A739-6825F3EECA3C}" srcOrd="3" destOrd="0" parTransId="{2DE4DFBE-212B-4D27-AF46-ADAB4DCBACDE}" sibTransId="{A758D5F5-3B86-4000-BB08-EF1956F33B68}"/>
    <dgm:cxn modelId="{0CD482B7-3252-4E59-91A6-D10EC6847B4A}" type="presOf" srcId="{A758D5F5-3B86-4000-BB08-EF1956F33B68}" destId="{253CC62D-DCA6-4A33-8114-BD5D5DE8C023}" srcOrd="0" destOrd="0" presId="urn:microsoft.com/office/officeart/2005/8/layout/cycle1"/>
    <dgm:cxn modelId="{ECB7AF4C-7B5A-4894-972C-0EFD97C23715}" srcId="{A7F6F5B5-F261-4D84-B7E4-48BE075290D7}" destId="{5996C1A9-72CF-42F0-8CA2-295071B30A19}" srcOrd="0" destOrd="0" parTransId="{4B6F372B-A38A-4F29-8255-611F58320D5A}" sibTransId="{214F616E-7A43-47D0-A445-453C1E270AA0}"/>
    <dgm:cxn modelId="{B20930C1-A2B0-4305-8329-A6B76BE59F22}" type="presParOf" srcId="{E30417E6-3056-417F-89CD-73D83E9E3CE0}" destId="{35E4B051-090D-471D-BBC9-C26C047E47A1}" srcOrd="0" destOrd="0" presId="urn:microsoft.com/office/officeart/2005/8/layout/cycle1"/>
    <dgm:cxn modelId="{74551040-BF8D-402E-93D9-A25A589E4387}" type="presParOf" srcId="{E30417E6-3056-417F-89CD-73D83E9E3CE0}" destId="{A1C52E61-A17F-4E76-8452-5293C66162B3}" srcOrd="1" destOrd="0" presId="urn:microsoft.com/office/officeart/2005/8/layout/cycle1"/>
    <dgm:cxn modelId="{8C277663-4B13-43E6-9030-B6AE53DACA3D}" type="presParOf" srcId="{E30417E6-3056-417F-89CD-73D83E9E3CE0}" destId="{A0518AC9-91AC-4918-9DE1-EA76DA0CD79F}" srcOrd="2" destOrd="0" presId="urn:microsoft.com/office/officeart/2005/8/layout/cycle1"/>
    <dgm:cxn modelId="{2FBD11EE-F603-4802-A87B-0B33C4E92892}" type="presParOf" srcId="{E30417E6-3056-417F-89CD-73D83E9E3CE0}" destId="{C01D8CF9-F75E-4E17-812C-FC2983E538A5}" srcOrd="3" destOrd="0" presId="urn:microsoft.com/office/officeart/2005/8/layout/cycle1"/>
    <dgm:cxn modelId="{89BD368F-6FE8-45F9-89B2-13993306DB7F}" type="presParOf" srcId="{E30417E6-3056-417F-89CD-73D83E9E3CE0}" destId="{7E694643-5A33-416C-BF5F-0B3C51855D17}" srcOrd="4" destOrd="0" presId="urn:microsoft.com/office/officeart/2005/8/layout/cycle1"/>
    <dgm:cxn modelId="{FB0D0599-8BF3-410E-B000-9E266951B38D}" type="presParOf" srcId="{E30417E6-3056-417F-89CD-73D83E9E3CE0}" destId="{7BE9870D-E742-456D-B571-7A03D73CC05B}" srcOrd="5" destOrd="0" presId="urn:microsoft.com/office/officeart/2005/8/layout/cycle1"/>
    <dgm:cxn modelId="{478F18F7-6065-404F-9992-2002FD63F17D}" type="presParOf" srcId="{E30417E6-3056-417F-89CD-73D83E9E3CE0}" destId="{C763AC5A-3469-43A5-9DED-0D5944E2F305}" srcOrd="6" destOrd="0" presId="urn:microsoft.com/office/officeart/2005/8/layout/cycle1"/>
    <dgm:cxn modelId="{8E0B0337-9B8F-405A-A1D8-ECF81FC18657}" type="presParOf" srcId="{E30417E6-3056-417F-89CD-73D83E9E3CE0}" destId="{6E3D12BB-9B70-417F-AA28-D29F9D982EAE}" srcOrd="7" destOrd="0" presId="urn:microsoft.com/office/officeart/2005/8/layout/cycle1"/>
    <dgm:cxn modelId="{2CFABAE1-216A-42AA-8B05-3F65B1EBAAAC}" type="presParOf" srcId="{E30417E6-3056-417F-89CD-73D83E9E3CE0}" destId="{9724C8A7-0FB6-4D0B-AF4F-F98666B78690}" srcOrd="8" destOrd="0" presId="urn:microsoft.com/office/officeart/2005/8/layout/cycle1"/>
    <dgm:cxn modelId="{F00B1EEA-0142-4251-80F9-DCA2ED091C13}" type="presParOf" srcId="{E30417E6-3056-417F-89CD-73D83E9E3CE0}" destId="{E72403A6-E628-4688-A80A-DA8B6CEC3262}" srcOrd="9" destOrd="0" presId="urn:microsoft.com/office/officeart/2005/8/layout/cycle1"/>
    <dgm:cxn modelId="{E7C36184-B2FE-41B1-9F9E-DBDCC1F0ECF3}" type="presParOf" srcId="{E30417E6-3056-417F-89CD-73D83E9E3CE0}" destId="{76A900A6-AACF-4EEF-A669-ECD366481258}" srcOrd="10" destOrd="0" presId="urn:microsoft.com/office/officeart/2005/8/layout/cycle1"/>
    <dgm:cxn modelId="{D5640AF7-EAD7-4196-995D-765AECA3AD8D}" type="presParOf" srcId="{E30417E6-3056-417F-89CD-73D83E9E3CE0}" destId="{253CC62D-DCA6-4A33-8114-BD5D5DE8C023}" srcOrd="11" destOrd="0" presId="urn:microsoft.com/office/officeart/2005/8/layout/cycle1"/>
    <dgm:cxn modelId="{2FD6C70C-276A-4019-9BBB-27FA9A3D4F0B}" type="presParOf" srcId="{E30417E6-3056-417F-89CD-73D83E9E3CE0}" destId="{E0578367-25ED-4E0B-97BF-1DE64110B919}" srcOrd="12" destOrd="0" presId="urn:microsoft.com/office/officeart/2005/8/layout/cycle1"/>
    <dgm:cxn modelId="{EC3E1195-B86C-4876-8D02-1619D621ABD4}" type="presParOf" srcId="{E30417E6-3056-417F-89CD-73D83E9E3CE0}" destId="{C43D5101-B3F6-4FA1-9B17-7356C21FF777}" srcOrd="13" destOrd="0" presId="urn:microsoft.com/office/officeart/2005/8/layout/cycle1"/>
    <dgm:cxn modelId="{9EAE1AB0-3C20-45FB-9494-427BEEA4BECB}" type="presParOf" srcId="{E30417E6-3056-417F-89CD-73D83E9E3CE0}" destId="{7A6F2411-DB5B-4461-9E92-AB9728C69E11}"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BE64F6-69D4-42F5-A423-062B3C96DBA2}">
      <dsp:nvSpPr>
        <dsp:cNvPr id="0" name=""/>
        <dsp:cNvSpPr/>
      </dsp:nvSpPr>
      <dsp:spPr>
        <a:xfrm>
          <a:off x="2727074" y="57606"/>
          <a:ext cx="2765107" cy="27651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Communicative </a:t>
          </a:r>
        </a:p>
        <a:p>
          <a:pPr lvl="0" algn="ctr" defTabSz="800100">
            <a:lnSpc>
              <a:spcPct val="90000"/>
            </a:lnSpc>
            <a:spcBef>
              <a:spcPct val="0"/>
            </a:spcBef>
            <a:spcAft>
              <a:spcPct val="35000"/>
            </a:spcAft>
          </a:pPr>
          <a:r>
            <a:rPr lang="en-GB" sz="1800" kern="1200" dirty="0" smtClean="0"/>
            <a:t>Communicating to an audience </a:t>
          </a:r>
          <a:endParaRPr lang="en-GB" sz="1800" kern="1200" dirty="0"/>
        </a:p>
      </dsp:txBody>
      <dsp:txXfrm>
        <a:off x="3095755" y="541500"/>
        <a:ext cx="2027745" cy="1244298"/>
      </dsp:txXfrm>
    </dsp:sp>
    <dsp:sp modelId="{99E3D496-A692-485D-8680-82C2B000660A}">
      <dsp:nvSpPr>
        <dsp:cNvPr id="0" name=""/>
        <dsp:cNvSpPr/>
      </dsp:nvSpPr>
      <dsp:spPr>
        <a:xfrm>
          <a:off x="3743011" y="1788840"/>
          <a:ext cx="2765107" cy="27651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Social and cultural</a:t>
          </a:r>
        </a:p>
        <a:p>
          <a:pPr lvl="0" algn="ctr" defTabSz="800100">
            <a:lnSpc>
              <a:spcPct val="90000"/>
            </a:lnSpc>
            <a:spcBef>
              <a:spcPct val="0"/>
            </a:spcBef>
            <a:spcAft>
              <a:spcPct val="35000"/>
            </a:spcAft>
          </a:pPr>
          <a:r>
            <a:rPr lang="en-GB" sz="1800" kern="1200" dirty="0" smtClean="0"/>
            <a:t>Interacting with others</a:t>
          </a:r>
          <a:endParaRPr lang="en-GB" sz="1800" kern="1200" dirty="0"/>
        </a:p>
      </dsp:txBody>
      <dsp:txXfrm>
        <a:off x="4588673" y="2503159"/>
        <a:ext cx="1659064" cy="1520808"/>
      </dsp:txXfrm>
    </dsp:sp>
    <dsp:sp modelId="{7CBB429D-64FE-49E1-B404-0050A10E070D}">
      <dsp:nvSpPr>
        <dsp:cNvPr id="0" name=""/>
        <dsp:cNvSpPr/>
      </dsp:nvSpPr>
      <dsp:spPr>
        <a:xfrm>
          <a:off x="1729331" y="1785798"/>
          <a:ext cx="2765107" cy="27651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kern="1200" dirty="0" smtClean="0"/>
            <a:t>Cognitive</a:t>
          </a:r>
        </a:p>
        <a:p>
          <a:pPr lvl="0" algn="ctr" defTabSz="800100">
            <a:lnSpc>
              <a:spcPct val="90000"/>
            </a:lnSpc>
            <a:spcBef>
              <a:spcPct val="0"/>
            </a:spcBef>
            <a:spcAft>
              <a:spcPct val="35000"/>
            </a:spcAft>
          </a:pPr>
          <a:r>
            <a:rPr lang="en-GB" sz="1800" kern="1200" dirty="0" smtClean="0"/>
            <a:t>Developing own understanding </a:t>
          </a:r>
          <a:endParaRPr lang="en-GB" sz="1800" kern="1200" dirty="0"/>
        </a:p>
      </dsp:txBody>
      <dsp:txXfrm>
        <a:off x="1989712" y="2500117"/>
        <a:ext cx="1659064" cy="152080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C52E61-A17F-4E76-8452-5293C66162B3}">
      <dsp:nvSpPr>
        <dsp:cNvPr id="0" name=""/>
        <dsp:cNvSpPr/>
      </dsp:nvSpPr>
      <dsp:spPr>
        <a:xfrm>
          <a:off x="4650258" y="33995"/>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Plan </a:t>
          </a:r>
          <a:endParaRPr lang="en-GB" sz="1600" kern="1200" dirty="0"/>
        </a:p>
      </dsp:txBody>
      <dsp:txXfrm>
        <a:off x="4650258" y="33995"/>
        <a:ext cx="1119113" cy="1119113"/>
      </dsp:txXfrm>
    </dsp:sp>
    <dsp:sp modelId="{A0518AC9-91AC-4918-9DE1-EA76DA0CD79F}">
      <dsp:nvSpPr>
        <dsp:cNvPr id="0" name=""/>
        <dsp:cNvSpPr/>
      </dsp:nvSpPr>
      <dsp:spPr>
        <a:xfrm>
          <a:off x="2015436" y="1347"/>
          <a:ext cx="4198726" cy="4198726"/>
        </a:xfrm>
        <a:prstGeom prst="circularArrow">
          <a:avLst>
            <a:gd name="adj1" fmla="val 5197"/>
            <a:gd name="adj2" fmla="val 335716"/>
            <a:gd name="adj3" fmla="val 21294043"/>
            <a:gd name="adj4" fmla="val 19765537"/>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94643-5A33-416C-BF5F-0B3C51855D17}">
      <dsp:nvSpPr>
        <dsp:cNvPr id="0" name=""/>
        <dsp:cNvSpPr/>
      </dsp:nvSpPr>
      <dsp:spPr>
        <a:xfrm>
          <a:off x="5327014"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Act</a:t>
          </a:r>
          <a:endParaRPr lang="en-GB" sz="1600" kern="1200" dirty="0"/>
        </a:p>
      </dsp:txBody>
      <dsp:txXfrm>
        <a:off x="5327014" y="2116836"/>
        <a:ext cx="1119113" cy="1119113"/>
      </dsp:txXfrm>
    </dsp:sp>
    <dsp:sp modelId="{7BE9870D-E742-456D-B571-7A03D73CC05B}">
      <dsp:nvSpPr>
        <dsp:cNvPr id="0" name=""/>
        <dsp:cNvSpPr/>
      </dsp:nvSpPr>
      <dsp:spPr>
        <a:xfrm>
          <a:off x="2015436" y="1347"/>
          <a:ext cx="4198726" cy="4198726"/>
        </a:xfrm>
        <a:prstGeom prst="circularArrow">
          <a:avLst>
            <a:gd name="adj1" fmla="val 5197"/>
            <a:gd name="adj2" fmla="val 335716"/>
            <a:gd name="adj3" fmla="val 4015529"/>
            <a:gd name="adj4" fmla="val 2252670"/>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D12BB-9B70-417F-AA28-D29F9D982EAE}">
      <dsp:nvSpPr>
        <dsp:cNvPr id="0" name=""/>
        <dsp:cNvSpPr/>
      </dsp:nvSpPr>
      <dsp:spPr>
        <a:xfrm>
          <a:off x="3555243" y="3404103"/>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Observe</a:t>
          </a:r>
        </a:p>
        <a:p>
          <a:pPr lvl="0" algn="ctr" defTabSz="711200">
            <a:lnSpc>
              <a:spcPct val="90000"/>
            </a:lnSpc>
            <a:spcBef>
              <a:spcPct val="0"/>
            </a:spcBef>
            <a:spcAft>
              <a:spcPct val="35000"/>
            </a:spcAft>
          </a:pPr>
          <a:r>
            <a:rPr lang="en-GB" sz="1600" kern="1200" dirty="0" smtClean="0"/>
            <a:t>Collect data </a:t>
          </a:r>
          <a:endParaRPr lang="en-GB" sz="1600" kern="1200" dirty="0"/>
        </a:p>
      </dsp:txBody>
      <dsp:txXfrm>
        <a:off x="3555243" y="3404103"/>
        <a:ext cx="1119113" cy="1119113"/>
      </dsp:txXfrm>
    </dsp:sp>
    <dsp:sp modelId="{9724C8A7-0FB6-4D0B-AF4F-F98666B78690}">
      <dsp:nvSpPr>
        <dsp:cNvPr id="0" name=""/>
        <dsp:cNvSpPr/>
      </dsp:nvSpPr>
      <dsp:spPr>
        <a:xfrm>
          <a:off x="2015436" y="1347"/>
          <a:ext cx="4198726" cy="4198726"/>
        </a:xfrm>
        <a:prstGeom prst="circularArrow">
          <a:avLst>
            <a:gd name="adj1" fmla="val 5197"/>
            <a:gd name="adj2" fmla="val 335716"/>
            <a:gd name="adj3" fmla="val 8211614"/>
            <a:gd name="adj4" fmla="val 6448755"/>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900A6-AACF-4EEF-A669-ECD366481258}">
      <dsp:nvSpPr>
        <dsp:cNvPr id="0" name=""/>
        <dsp:cNvSpPr/>
      </dsp:nvSpPr>
      <dsp:spPr>
        <a:xfrm>
          <a:off x="1783472" y="2116836"/>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Analyse and evaluate data  </a:t>
          </a:r>
          <a:endParaRPr lang="en-GB" sz="1600" kern="1200" dirty="0"/>
        </a:p>
      </dsp:txBody>
      <dsp:txXfrm>
        <a:off x="1783472" y="2116836"/>
        <a:ext cx="1119113" cy="1119113"/>
      </dsp:txXfrm>
    </dsp:sp>
    <dsp:sp modelId="{253CC62D-DCA6-4A33-8114-BD5D5DE8C023}">
      <dsp:nvSpPr>
        <dsp:cNvPr id="0" name=""/>
        <dsp:cNvSpPr/>
      </dsp:nvSpPr>
      <dsp:spPr>
        <a:xfrm>
          <a:off x="2015436" y="1347"/>
          <a:ext cx="4198726" cy="4198726"/>
        </a:xfrm>
        <a:prstGeom prst="circularArrow">
          <a:avLst>
            <a:gd name="adj1" fmla="val 5197"/>
            <a:gd name="adj2" fmla="val 335716"/>
            <a:gd name="adj3" fmla="val 12298747"/>
            <a:gd name="adj4" fmla="val 10770240"/>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D5101-B3F6-4FA1-9B17-7356C21FF777}">
      <dsp:nvSpPr>
        <dsp:cNvPr id="0" name=""/>
        <dsp:cNvSpPr/>
      </dsp:nvSpPr>
      <dsp:spPr>
        <a:xfrm>
          <a:off x="2460228" y="33995"/>
          <a:ext cx="1119113" cy="111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Reflect and revise original plan </a:t>
          </a:r>
          <a:endParaRPr lang="en-GB" sz="1600" kern="1200" dirty="0"/>
        </a:p>
      </dsp:txBody>
      <dsp:txXfrm>
        <a:off x="2460228" y="33995"/>
        <a:ext cx="1119113" cy="1119113"/>
      </dsp:txXfrm>
    </dsp:sp>
    <dsp:sp modelId="{7A6F2411-DB5B-4461-9E92-AB9728C69E11}">
      <dsp:nvSpPr>
        <dsp:cNvPr id="0" name=""/>
        <dsp:cNvSpPr/>
      </dsp:nvSpPr>
      <dsp:spPr>
        <a:xfrm>
          <a:off x="2015436" y="1347"/>
          <a:ext cx="4198726" cy="4198726"/>
        </a:xfrm>
        <a:prstGeom prst="circularArrow">
          <a:avLst>
            <a:gd name="adj1" fmla="val 5197"/>
            <a:gd name="adj2" fmla="val 335716"/>
            <a:gd name="adj3" fmla="val 16866515"/>
            <a:gd name="adj4" fmla="val 15197769"/>
            <a:gd name="adj5" fmla="val 606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361382E0-5721-4E3E-A59F-F8EF8C111C00}" type="datetimeFigureOut">
              <a:rPr lang="en-GB"/>
              <a:pPr>
                <a:defRPr/>
              </a:pPr>
              <a:t>23/03/2015</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77848EF4-41E7-440F-BD57-A5E082D3DA36}"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430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charset="-128"/>
              </a:defRPr>
            </a:lvl1pPr>
          </a:lstStyle>
          <a:p>
            <a:pPr>
              <a:defRPr/>
            </a:pPr>
            <a:fld id="{980414E9-253D-4FBF-AC83-5406717018C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4036" name="Slide Number Placeholder 3"/>
          <p:cNvSpPr>
            <a:spLocks noGrp="1"/>
          </p:cNvSpPr>
          <p:nvPr>
            <p:ph type="sldNum" sz="quarter" idx="5"/>
          </p:nvPr>
        </p:nvSpPr>
        <p:spPr>
          <a:noFill/>
        </p:spPr>
        <p:txBody>
          <a:bodyPr/>
          <a:lstStyle/>
          <a:p>
            <a:fld id="{1894D4FC-2B84-4C1A-B175-C78416E29C46}" type="slidenum">
              <a:rPr lang="en-GB" smtClean="0">
                <a:ea typeface="ＭＳ Ｐゴシック" pitchFamily="34" charset="-128"/>
              </a:rPr>
              <a:pPr/>
              <a:t>1</a:t>
            </a:fld>
            <a:endParaRPr lang="en-GB"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3252" name="Slide Number Placeholder 3"/>
          <p:cNvSpPr>
            <a:spLocks noGrp="1"/>
          </p:cNvSpPr>
          <p:nvPr>
            <p:ph type="sldNum" sz="quarter" idx="5"/>
          </p:nvPr>
        </p:nvSpPr>
        <p:spPr>
          <a:noFill/>
        </p:spPr>
        <p:txBody>
          <a:bodyPr/>
          <a:lstStyle/>
          <a:p>
            <a:fld id="{8A27AD93-10C3-4C26-95A7-37EAB73EEE1F}" type="slidenum">
              <a:rPr lang="en-GB" smtClean="0">
                <a:ea typeface="ＭＳ Ｐゴシック" pitchFamily="34" charset="-128"/>
              </a:rPr>
              <a:pPr/>
              <a:t>11</a:t>
            </a:fld>
            <a:endParaRPr lang="en-GB"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4276" name="Slide Number Placeholder 3"/>
          <p:cNvSpPr>
            <a:spLocks noGrp="1"/>
          </p:cNvSpPr>
          <p:nvPr>
            <p:ph type="sldNum" sz="quarter" idx="5"/>
          </p:nvPr>
        </p:nvSpPr>
        <p:spPr>
          <a:noFill/>
        </p:spPr>
        <p:txBody>
          <a:bodyPr/>
          <a:lstStyle/>
          <a:p>
            <a:fld id="{5769030E-0F55-43EA-B80E-55ADA778C8DD}" type="slidenum">
              <a:rPr lang="en-GB" smtClean="0">
                <a:ea typeface="ＭＳ Ｐゴシック" pitchFamily="34" charset="-128"/>
              </a:rPr>
              <a:pPr/>
              <a:t>12</a:t>
            </a:fld>
            <a:endParaRPr lang="en-GB"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5300" name="Slide Number Placeholder 3"/>
          <p:cNvSpPr>
            <a:spLocks noGrp="1"/>
          </p:cNvSpPr>
          <p:nvPr>
            <p:ph type="sldNum" sz="quarter" idx="5"/>
          </p:nvPr>
        </p:nvSpPr>
        <p:spPr>
          <a:noFill/>
        </p:spPr>
        <p:txBody>
          <a:bodyPr/>
          <a:lstStyle/>
          <a:p>
            <a:fld id="{46116061-FB2F-4352-A217-12DC6CFE7755}" type="slidenum">
              <a:rPr lang="en-GB" smtClean="0">
                <a:ea typeface="ＭＳ Ｐゴシック" pitchFamily="34" charset="-128"/>
              </a:rPr>
              <a:pPr/>
              <a:t>14</a:t>
            </a:fld>
            <a:endParaRPr lang="en-GB"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6324" name="Slide Number Placeholder 3"/>
          <p:cNvSpPr>
            <a:spLocks noGrp="1"/>
          </p:cNvSpPr>
          <p:nvPr>
            <p:ph type="sldNum" sz="quarter" idx="5"/>
          </p:nvPr>
        </p:nvSpPr>
        <p:spPr>
          <a:noFill/>
        </p:spPr>
        <p:txBody>
          <a:bodyPr/>
          <a:lstStyle/>
          <a:p>
            <a:fld id="{EBF835FC-49FF-41CF-ADD8-3CB24CA2F554}" type="slidenum">
              <a:rPr lang="en-US" smtClean="0">
                <a:ea typeface="ＭＳ Ｐゴシック" pitchFamily="34" charset="-128"/>
              </a:rPr>
              <a:pPr/>
              <a:t>15</a:t>
            </a:fld>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7348" name="Slide Number Placeholder 3"/>
          <p:cNvSpPr>
            <a:spLocks noGrp="1"/>
          </p:cNvSpPr>
          <p:nvPr>
            <p:ph type="sldNum" sz="quarter" idx="5"/>
          </p:nvPr>
        </p:nvSpPr>
        <p:spPr>
          <a:noFill/>
        </p:spPr>
        <p:txBody>
          <a:bodyPr/>
          <a:lstStyle/>
          <a:p>
            <a:fld id="{7ACC1F96-7DAA-425E-A633-0FDD67F0A3F9}" type="slidenum">
              <a:rPr lang="en-US" smtClean="0">
                <a:ea typeface="ＭＳ Ｐゴシック" pitchFamily="34" charset="-128"/>
              </a:rPr>
              <a:pPr/>
              <a:t>16</a:t>
            </a:fld>
            <a:endParaRPr 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8372" name="Slide Number Placeholder 3"/>
          <p:cNvSpPr>
            <a:spLocks noGrp="1"/>
          </p:cNvSpPr>
          <p:nvPr>
            <p:ph type="sldNum" sz="quarter" idx="5"/>
          </p:nvPr>
        </p:nvSpPr>
        <p:spPr>
          <a:noFill/>
        </p:spPr>
        <p:txBody>
          <a:bodyPr/>
          <a:lstStyle/>
          <a:p>
            <a:fld id="{C11C2A54-804D-460A-B107-286E5961AF51}" type="slidenum">
              <a:rPr lang="en-US" smtClean="0">
                <a:ea typeface="ＭＳ Ｐゴシック" pitchFamily="34" charset="-128"/>
              </a:rPr>
              <a:pPr/>
              <a:t>19</a:t>
            </a:fld>
            <a:endParaRPr 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9396" name="Slide Number Placeholder 3"/>
          <p:cNvSpPr>
            <a:spLocks noGrp="1"/>
          </p:cNvSpPr>
          <p:nvPr>
            <p:ph type="sldNum" sz="quarter" idx="5"/>
          </p:nvPr>
        </p:nvSpPr>
        <p:spPr>
          <a:noFill/>
        </p:spPr>
        <p:txBody>
          <a:bodyPr/>
          <a:lstStyle/>
          <a:p>
            <a:fld id="{CFB0B263-CCBE-4C6A-B098-4C6165EB6D4C}" type="slidenum">
              <a:rPr lang="en-GB" smtClean="0">
                <a:ea typeface="ＭＳ Ｐゴシック" pitchFamily="34" charset="-128"/>
              </a:rPr>
              <a:pPr/>
              <a:t>20</a:t>
            </a:fld>
            <a:endParaRPr lang="en-GB"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0420" name="Slide Number Placeholder 3"/>
          <p:cNvSpPr>
            <a:spLocks noGrp="1"/>
          </p:cNvSpPr>
          <p:nvPr>
            <p:ph type="sldNum" sz="quarter" idx="5"/>
          </p:nvPr>
        </p:nvSpPr>
        <p:spPr>
          <a:noFill/>
        </p:spPr>
        <p:txBody>
          <a:bodyPr/>
          <a:lstStyle/>
          <a:p>
            <a:fld id="{15768F4D-9ECE-42CA-B8F9-E1CF381EB6B7}" type="slidenum">
              <a:rPr lang="en-GB" smtClean="0">
                <a:ea typeface="ＭＳ Ｐゴシック" pitchFamily="34" charset="-128"/>
              </a:rPr>
              <a:pPr/>
              <a:t>21</a:t>
            </a:fld>
            <a:endParaRPr lang="en-GB"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1444" name="Slide Number Placeholder 3"/>
          <p:cNvSpPr>
            <a:spLocks noGrp="1"/>
          </p:cNvSpPr>
          <p:nvPr>
            <p:ph type="sldNum" sz="quarter" idx="5"/>
          </p:nvPr>
        </p:nvSpPr>
        <p:spPr>
          <a:noFill/>
        </p:spPr>
        <p:txBody>
          <a:bodyPr/>
          <a:lstStyle/>
          <a:p>
            <a:fld id="{BAEAF554-BCC4-46FE-B753-0F0F9116D32C}" type="slidenum">
              <a:rPr lang="en-GB" smtClean="0">
                <a:ea typeface="ＭＳ Ｐゴシック" pitchFamily="34" charset="-128"/>
              </a:rPr>
              <a:pPr/>
              <a:t>22</a:t>
            </a:fld>
            <a:endParaRPr lang="en-GB"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2468" name="Slide Number Placeholder 3"/>
          <p:cNvSpPr>
            <a:spLocks noGrp="1"/>
          </p:cNvSpPr>
          <p:nvPr>
            <p:ph type="sldNum" sz="quarter" idx="5"/>
          </p:nvPr>
        </p:nvSpPr>
        <p:spPr>
          <a:noFill/>
        </p:spPr>
        <p:txBody>
          <a:bodyPr/>
          <a:lstStyle/>
          <a:p>
            <a:fld id="{BAC500FB-EC91-4170-855C-42417EE36BB6}" type="slidenum">
              <a:rPr lang="en-GB" smtClean="0">
                <a:ea typeface="ＭＳ Ｐゴシック" pitchFamily="34" charset="-128"/>
              </a:rPr>
              <a:pPr/>
              <a:t>23</a:t>
            </a:fld>
            <a:endParaRPr lang="en-GB"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solidFill>
                <a:srgbClr val="FF0000"/>
              </a:solidFill>
              <a:latin typeface="Arial" pitchFamily="34" charset="0"/>
              <a:ea typeface="ＭＳ Ｐゴシック" pitchFamily="34" charset="-128"/>
            </a:endParaRPr>
          </a:p>
        </p:txBody>
      </p:sp>
      <p:sp>
        <p:nvSpPr>
          <p:cNvPr id="45060" name="Slide Number Placeholder 3"/>
          <p:cNvSpPr>
            <a:spLocks noGrp="1"/>
          </p:cNvSpPr>
          <p:nvPr>
            <p:ph type="sldNum" sz="quarter" idx="5"/>
          </p:nvPr>
        </p:nvSpPr>
        <p:spPr>
          <a:noFill/>
        </p:spPr>
        <p:txBody>
          <a:bodyPr/>
          <a:lstStyle/>
          <a:p>
            <a:fld id="{4D37C98B-3238-4E2B-A16F-220EB3BC85CB}" type="slidenum">
              <a:rPr lang="en-GB" smtClean="0">
                <a:ea typeface="ＭＳ Ｐゴシック" pitchFamily="34" charset="-128"/>
              </a:rPr>
              <a:pPr/>
              <a:t>2</a:t>
            </a:fld>
            <a:endParaRPr lang="en-GB"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3492" name="Slide Number Placeholder 3"/>
          <p:cNvSpPr>
            <a:spLocks noGrp="1"/>
          </p:cNvSpPr>
          <p:nvPr>
            <p:ph type="sldNum" sz="quarter" idx="5"/>
          </p:nvPr>
        </p:nvSpPr>
        <p:spPr>
          <a:noFill/>
        </p:spPr>
        <p:txBody>
          <a:bodyPr/>
          <a:lstStyle/>
          <a:p>
            <a:fld id="{4B8FDE56-BEB8-44F2-B43D-1102FB03991C}" type="slidenum">
              <a:rPr lang="en-GB" smtClean="0">
                <a:ea typeface="ＭＳ Ｐゴシック" pitchFamily="34" charset="-128"/>
              </a:rPr>
              <a:pPr/>
              <a:t>24</a:t>
            </a:fld>
            <a:endParaRPr lang="en-GB"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GB" smtClean="0">
                <a:latin typeface="Arial" pitchFamily="34" charset="0"/>
                <a:ea typeface="ＭＳ Ｐゴシック" pitchFamily="34" charset="-128"/>
              </a:rPr>
              <a:t> </a:t>
            </a:r>
          </a:p>
        </p:txBody>
      </p:sp>
      <p:sp>
        <p:nvSpPr>
          <p:cNvPr id="64516" name="Slide Number Placeholder 3"/>
          <p:cNvSpPr>
            <a:spLocks noGrp="1"/>
          </p:cNvSpPr>
          <p:nvPr>
            <p:ph type="sldNum" sz="quarter" idx="5"/>
          </p:nvPr>
        </p:nvSpPr>
        <p:spPr>
          <a:noFill/>
        </p:spPr>
        <p:txBody>
          <a:bodyPr/>
          <a:lstStyle/>
          <a:p>
            <a:fld id="{29967CAB-2C99-4C79-AECD-29F17B780D12}" type="slidenum">
              <a:rPr lang="en-GB" smtClean="0">
                <a:ea typeface="ＭＳ Ｐゴシック" pitchFamily="34" charset="-128"/>
              </a:rPr>
              <a:pPr/>
              <a:t>26</a:t>
            </a:fld>
            <a:endParaRPr lang="en-GB"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GB" dirty="0"/>
          </a:p>
        </p:txBody>
      </p:sp>
      <p:sp>
        <p:nvSpPr>
          <p:cNvPr id="65540" name="Slide Number Placeholder 3"/>
          <p:cNvSpPr>
            <a:spLocks noGrp="1"/>
          </p:cNvSpPr>
          <p:nvPr>
            <p:ph type="sldNum" sz="quarter" idx="5"/>
          </p:nvPr>
        </p:nvSpPr>
        <p:spPr>
          <a:noFill/>
        </p:spPr>
        <p:txBody>
          <a:bodyPr/>
          <a:lstStyle/>
          <a:p>
            <a:fld id="{731EB1B2-796D-484C-B02E-AE1ACAEB098A}" type="slidenum">
              <a:rPr lang="en-US" smtClean="0">
                <a:ea typeface="ＭＳ Ｐゴシック" pitchFamily="34" charset="-128"/>
              </a:rPr>
              <a:pPr/>
              <a:t>27</a:t>
            </a:fld>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a:defRPr/>
            </a:pPr>
            <a:endParaRPr lang="en-GB" dirty="0" smtClean="0">
              <a:latin typeface="Arial" pitchFamily="34" charset="0"/>
              <a:ea typeface="ＭＳ Ｐゴシック" charset="-128"/>
            </a:endParaRPr>
          </a:p>
          <a:p>
            <a:pPr>
              <a:defRPr/>
            </a:pPr>
            <a:endParaRPr lang="en-GB" dirty="0" smtClean="0">
              <a:latin typeface="Arial" pitchFamily="34" charset="0"/>
              <a:ea typeface="ＭＳ Ｐゴシック" charset="-128"/>
            </a:endParaRPr>
          </a:p>
        </p:txBody>
      </p:sp>
      <p:sp>
        <p:nvSpPr>
          <p:cNvPr id="66564" name="Slide Number Placeholder 3"/>
          <p:cNvSpPr>
            <a:spLocks noGrp="1"/>
          </p:cNvSpPr>
          <p:nvPr>
            <p:ph type="sldNum" sz="quarter" idx="5"/>
          </p:nvPr>
        </p:nvSpPr>
        <p:spPr>
          <a:noFill/>
        </p:spPr>
        <p:txBody>
          <a:bodyPr/>
          <a:lstStyle/>
          <a:p>
            <a:fld id="{90B6F210-6A63-4578-AE03-FA84B0F11798}" type="slidenum">
              <a:rPr lang="en-US" smtClean="0">
                <a:ea typeface="ＭＳ Ｐゴシック" pitchFamily="34" charset="-128"/>
              </a:rPr>
              <a:pPr/>
              <a:t>29</a:t>
            </a:fld>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7588" name="Slide Number Placeholder 3"/>
          <p:cNvSpPr>
            <a:spLocks noGrp="1"/>
          </p:cNvSpPr>
          <p:nvPr>
            <p:ph type="sldNum" sz="quarter" idx="5"/>
          </p:nvPr>
        </p:nvSpPr>
        <p:spPr>
          <a:noFill/>
        </p:spPr>
        <p:txBody>
          <a:bodyPr/>
          <a:lstStyle/>
          <a:p>
            <a:fld id="{FEEB8FC9-7BCB-4169-AFD9-F72859395C82}" type="slidenum">
              <a:rPr lang="en-GB" smtClean="0">
                <a:ea typeface="ＭＳ Ｐゴシック" pitchFamily="34" charset="-128"/>
              </a:rPr>
              <a:pPr/>
              <a:t>31</a:t>
            </a:fld>
            <a:endParaRPr lang="en-GB"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endParaRPr lang="en-GB" dirty="0"/>
          </a:p>
        </p:txBody>
      </p:sp>
      <p:sp>
        <p:nvSpPr>
          <p:cNvPr id="68612" name="Slide Number Placeholder 3"/>
          <p:cNvSpPr>
            <a:spLocks noGrp="1"/>
          </p:cNvSpPr>
          <p:nvPr>
            <p:ph type="sldNum" sz="quarter" idx="5"/>
          </p:nvPr>
        </p:nvSpPr>
        <p:spPr>
          <a:noFill/>
        </p:spPr>
        <p:txBody>
          <a:bodyPr/>
          <a:lstStyle/>
          <a:p>
            <a:fld id="{11A5A09F-6227-4C81-9556-A8C93CA5962D}" type="slidenum">
              <a:rPr lang="en-GB" smtClean="0">
                <a:ea typeface="ＭＳ Ｐゴシック" pitchFamily="34" charset="-128"/>
              </a:rPr>
              <a:pPr/>
              <a:t>32</a:t>
            </a:fld>
            <a:endParaRPr lang="en-GB"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69636" name="Slide Number Placeholder 3"/>
          <p:cNvSpPr>
            <a:spLocks noGrp="1"/>
          </p:cNvSpPr>
          <p:nvPr>
            <p:ph type="sldNum" sz="quarter" idx="5"/>
          </p:nvPr>
        </p:nvSpPr>
        <p:spPr>
          <a:noFill/>
        </p:spPr>
        <p:txBody>
          <a:bodyPr/>
          <a:lstStyle/>
          <a:p>
            <a:fld id="{5816E913-F387-4EB5-9287-C86646D026FF}" type="slidenum">
              <a:rPr lang="en-GB" smtClean="0">
                <a:ea typeface="ＭＳ Ｐゴシック" pitchFamily="34" charset="-128"/>
              </a:rPr>
              <a:pPr/>
              <a:t>33</a:t>
            </a:fld>
            <a:endParaRPr lang="en-GB"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70660" name="Slide Number Placeholder 3"/>
          <p:cNvSpPr>
            <a:spLocks noGrp="1"/>
          </p:cNvSpPr>
          <p:nvPr>
            <p:ph type="sldNum" sz="quarter" idx="5"/>
          </p:nvPr>
        </p:nvSpPr>
        <p:spPr>
          <a:noFill/>
        </p:spPr>
        <p:txBody>
          <a:bodyPr/>
          <a:lstStyle/>
          <a:p>
            <a:fld id="{44EEE03B-CCC0-4A48-9D0B-F73CEC8345E6}" type="slidenum">
              <a:rPr lang="en-US" smtClean="0">
                <a:ea typeface="ＭＳ Ｐゴシック" pitchFamily="34" charset="-128"/>
              </a:rPr>
              <a:pPr/>
              <a:t>34</a:t>
            </a:fld>
            <a:endParaRPr lang="en-US"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b="1" smtClean="0">
              <a:latin typeface="Arial" pitchFamily="34" charset="0"/>
              <a:ea typeface="ＭＳ Ｐゴシック" pitchFamily="34" charset="-128"/>
            </a:endParaRPr>
          </a:p>
        </p:txBody>
      </p:sp>
      <p:sp>
        <p:nvSpPr>
          <p:cNvPr id="71684" name="Slide Number Placeholder 3"/>
          <p:cNvSpPr>
            <a:spLocks noGrp="1"/>
          </p:cNvSpPr>
          <p:nvPr>
            <p:ph type="sldNum" sz="quarter" idx="5"/>
          </p:nvPr>
        </p:nvSpPr>
        <p:spPr>
          <a:noFill/>
        </p:spPr>
        <p:txBody>
          <a:bodyPr/>
          <a:lstStyle/>
          <a:p>
            <a:fld id="{1FBCF2C4-4BD7-4813-A6CF-FE9D439C3C6F}" type="slidenum">
              <a:rPr lang="en-US" smtClean="0">
                <a:ea typeface="ＭＳ Ｐゴシック" pitchFamily="34" charset="-128"/>
              </a:rPr>
              <a:pPr/>
              <a:t>35</a:t>
            </a:fld>
            <a:endParaRPr lang="en-US"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b="1" smtClean="0">
              <a:latin typeface="Arial" pitchFamily="34" charset="0"/>
              <a:ea typeface="ＭＳ Ｐゴシック" pitchFamily="34" charset="-128"/>
            </a:endParaRPr>
          </a:p>
        </p:txBody>
      </p:sp>
      <p:sp>
        <p:nvSpPr>
          <p:cNvPr id="72708" name="Slide Number Placeholder 3"/>
          <p:cNvSpPr>
            <a:spLocks noGrp="1"/>
          </p:cNvSpPr>
          <p:nvPr>
            <p:ph type="sldNum" sz="quarter" idx="5"/>
          </p:nvPr>
        </p:nvSpPr>
        <p:spPr>
          <a:noFill/>
        </p:spPr>
        <p:txBody>
          <a:bodyPr/>
          <a:lstStyle/>
          <a:p>
            <a:fld id="{C2075DF7-30BF-4000-B86E-BA41B90F9001}" type="slidenum">
              <a:rPr lang="en-GB" smtClean="0">
                <a:ea typeface="ＭＳ Ｐゴシック" pitchFamily="34" charset="-128"/>
              </a:rPr>
              <a:pPr/>
              <a:t>36</a:t>
            </a:fld>
            <a:endParaRPr lang="en-GB"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6084" name="Slide Number Placeholder 3"/>
          <p:cNvSpPr>
            <a:spLocks noGrp="1"/>
          </p:cNvSpPr>
          <p:nvPr>
            <p:ph type="sldNum" sz="quarter" idx="5"/>
          </p:nvPr>
        </p:nvSpPr>
        <p:spPr>
          <a:noFill/>
        </p:spPr>
        <p:txBody>
          <a:bodyPr/>
          <a:lstStyle/>
          <a:p>
            <a:fld id="{F844E0A5-0233-4759-89F1-CAB870887A8A}" type="slidenum">
              <a:rPr lang="en-GB" smtClean="0">
                <a:ea typeface="ＭＳ Ｐゴシック" pitchFamily="34" charset="-128"/>
              </a:rPr>
              <a:pPr/>
              <a:t>3</a:t>
            </a:fld>
            <a:endParaRPr lang="en-GB"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7108" name="Slide Number Placeholder 3"/>
          <p:cNvSpPr>
            <a:spLocks noGrp="1"/>
          </p:cNvSpPr>
          <p:nvPr>
            <p:ph type="sldNum" sz="quarter" idx="5"/>
          </p:nvPr>
        </p:nvSpPr>
        <p:spPr>
          <a:noFill/>
        </p:spPr>
        <p:txBody>
          <a:bodyPr/>
          <a:lstStyle/>
          <a:p>
            <a:fld id="{708507BB-4466-479D-9FB4-C5D8033CB6D8}" type="slidenum">
              <a:rPr lang="en-GB" smtClean="0">
                <a:ea typeface="ＭＳ Ｐゴシック" pitchFamily="34" charset="-128"/>
              </a:rPr>
              <a:pPr/>
              <a:t>4</a:t>
            </a:fld>
            <a:endParaRPr lang="en-GB"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48132" name="Slide Number Placeholder 3"/>
          <p:cNvSpPr>
            <a:spLocks noGrp="1"/>
          </p:cNvSpPr>
          <p:nvPr>
            <p:ph type="sldNum" sz="quarter" idx="5"/>
          </p:nvPr>
        </p:nvSpPr>
        <p:spPr>
          <a:noFill/>
        </p:spPr>
        <p:txBody>
          <a:bodyPr/>
          <a:lstStyle/>
          <a:p>
            <a:fld id="{B49C17C0-213D-409A-ABA6-B7CB9A92DCD3}" type="slidenum">
              <a:rPr lang="en-GB" smtClean="0">
                <a:ea typeface="ＭＳ Ｐゴシック" pitchFamily="34" charset="-128"/>
              </a:rPr>
              <a:pPr/>
              <a:t>5</a:t>
            </a:fld>
            <a:endParaRPr lang="en-GB"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endParaRPr lang="en-GB" dirty="0" smtClean="0"/>
          </a:p>
        </p:txBody>
      </p:sp>
      <p:sp>
        <p:nvSpPr>
          <p:cNvPr id="49156" name="Slide Number Placeholder 3"/>
          <p:cNvSpPr>
            <a:spLocks noGrp="1"/>
          </p:cNvSpPr>
          <p:nvPr>
            <p:ph type="sldNum" sz="quarter" idx="5"/>
          </p:nvPr>
        </p:nvSpPr>
        <p:spPr>
          <a:noFill/>
        </p:spPr>
        <p:txBody>
          <a:bodyPr/>
          <a:lstStyle/>
          <a:p>
            <a:fld id="{84B59273-24D8-4F81-BB1A-3B19D1DE7FE1}" type="slidenum">
              <a:rPr lang="en-GB" smtClean="0">
                <a:ea typeface="ＭＳ Ｐゴシック" pitchFamily="34" charset="-128"/>
              </a:rPr>
              <a:pPr/>
              <a:t>6</a:t>
            </a:fld>
            <a:endParaRPr lang="en-GB"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0180" name="Slide Number Placeholder 3"/>
          <p:cNvSpPr>
            <a:spLocks noGrp="1"/>
          </p:cNvSpPr>
          <p:nvPr>
            <p:ph type="sldNum" sz="quarter" idx="5"/>
          </p:nvPr>
        </p:nvSpPr>
        <p:spPr>
          <a:noFill/>
        </p:spPr>
        <p:txBody>
          <a:bodyPr/>
          <a:lstStyle/>
          <a:p>
            <a:fld id="{14059062-AE11-4B72-B097-E30995A38562}" type="slidenum">
              <a:rPr lang="en-GB" smtClean="0">
                <a:ea typeface="ＭＳ Ｐゴシック" pitchFamily="34" charset="-128"/>
              </a:rPr>
              <a:pPr/>
              <a:t>7</a:t>
            </a:fld>
            <a:endParaRPr lang="en-GB"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1204" name="Slide Number Placeholder 3"/>
          <p:cNvSpPr>
            <a:spLocks noGrp="1"/>
          </p:cNvSpPr>
          <p:nvPr>
            <p:ph type="sldNum" sz="quarter" idx="5"/>
          </p:nvPr>
        </p:nvSpPr>
        <p:spPr>
          <a:noFill/>
        </p:spPr>
        <p:txBody>
          <a:bodyPr/>
          <a:lstStyle/>
          <a:p>
            <a:fld id="{6DF74428-3E7E-4E40-9B38-E42304C4CF8E}" type="slidenum">
              <a:rPr lang="en-GB" smtClean="0">
                <a:ea typeface="ＭＳ Ｐゴシック" pitchFamily="34" charset="-128"/>
              </a:rPr>
              <a:pPr/>
              <a:t>8</a:t>
            </a:fld>
            <a:endParaRPr lang="en-GB"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52228" name="Slide Number Placeholder 3"/>
          <p:cNvSpPr>
            <a:spLocks noGrp="1"/>
          </p:cNvSpPr>
          <p:nvPr>
            <p:ph type="sldNum" sz="quarter" idx="5"/>
          </p:nvPr>
        </p:nvSpPr>
        <p:spPr>
          <a:noFill/>
        </p:spPr>
        <p:txBody>
          <a:bodyPr/>
          <a:lstStyle/>
          <a:p>
            <a:fld id="{6E27DA08-30CD-472C-B590-01738D06CDF1}" type="slidenum">
              <a:rPr lang="en-GB" smtClean="0">
                <a:ea typeface="ＭＳ Ｐゴシック" pitchFamily="34" charset="-128"/>
              </a:rPr>
              <a:pPr/>
              <a:t>9</a:t>
            </a:fld>
            <a:endParaRPr lang="en-GB"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1612"/>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214686"/>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555470-948F-4F2E-B6B5-797637AF76EF}" type="slidenum">
              <a:rPr lang="en-GB"/>
              <a:pPr>
                <a:defRPr/>
              </a:pPr>
              <a:t>‹#›</a:t>
            </a:fld>
            <a:endParaRPr lang="en-GB"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1C3168-2D2B-4F6B-ADAB-DDFF2E6AF4D9}" type="slidenum">
              <a:rPr lang="en-GB"/>
              <a:pPr>
                <a:defRPr/>
              </a:pPr>
              <a:t>‹#›</a:t>
            </a:fld>
            <a:endParaRPr lang="en-GB"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3DF34DC-C032-4448-B710-0D307E0931BB}" type="slidenum">
              <a:rPr lang="en-GB"/>
              <a:pPr>
                <a:defRPr/>
              </a:pPr>
              <a:t>‹#›</a:t>
            </a:fld>
            <a:endParaRPr lang="en-GB"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3FD3965-E46D-4502-A314-E6BD9548FE51}"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90CBEB8-F06B-455E-9418-ECFE116D306C}"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38298F-DA52-45CA-9F94-A5A0FD38AE78}"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45726EF-E888-461D-9152-EAEFE2DFF28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5316D59-1C83-4A87-A0BF-3B051BCC8E8E}"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3A11D06-C238-44D0-80F1-A96E0DCE6B8E}"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DB495A8-A104-4369-9841-823BE1B00AFA}"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14F2087-5BA3-4DCB-8211-1652170686EE}"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9E03268-AED7-4C7A-AEDE-5D76E0509246}" type="datetimeFigureOut">
              <a:rPr lang="en-US"/>
              <a:pPr>
                <a:defRPr/>
              </a:pPr>
              <a:t>3/23/2015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2B46179-6384-4A56-B5A4-183419DC7B0C}" type="slidenum">
              <a:rPr lang="en-GB"/>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16C561C-5BDD-4F03-87A5-4999E7BE0D0A}" type="datetimeFigureOut">
              <a:rPr lang="en-US"/>
              <a:pPr>
                <a:defRPr/>
              </a:pPr>
              <a:t>3/23/2015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69440FB-CB64-4BEC-8294-23867D994721}" type="slidenum">
              <a:rPr lang="en-GB"/>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FE819F-51C8-4E0C-99D8-6E3BCF76F37C}" type="datetimeFigureOut">
              <a:rPr lang="en-US"/>
              <a:pPr>
                <a:defRPr/>
              </a:pPr>
              <a:t>3/23/2015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4B09E612-5A24-4FE4-8AEE-E4F484376074}"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8D5243-19DD-4393-99B8-E710FE1E6439}"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83587A0-4259-41CB-B8A7-35DFF667B4CB}"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D15597-D1E5-4688-8F05-AA285AA1C384}" type="slidenum">
              <a:rPr lang="en-GB"/>
              <a:pPr>
                <a:defRPr/>
              </a:pPr>
              <a:t>‹#›</a:t>
            </a:fld>
            <a:endParaRPr lang="en-GB"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879B56-C08B-4918-B8FB-F7A2AFF03FCF}"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B90C77E-6E23-4BC0-AD6F-915CCFC7957B}"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91C37FC-4DD7-45C9-9570-E9CA81C41EE6}"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11D912-EF6F-496C-8EFF-77EA5A2DAA1F}"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1874F60-0788-4B2F-8623-A46A958F5EB2}"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04ED155-D78A-4B7D-A1AE-ACE38F728BD2}"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EA69A5C-EDC2-43DA-AB92-8C323E17A5EF}"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9E985D-A131-4D85-9C05-AE1C6DC4D0FD}"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lvl1pPr>
          </a:lstStyle>
          <a:p>
            <a:pPr>
              <a:defRPr/>
            </a:pPr>
            <a:fld id="{7A92BFDF-EBC4-4B79-8458-703F218C9872}"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103FF6-93AA-4077-8DEB-C7F23050E773}"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54E6D88-0910-42BD-867E-ED51165ECC83}"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D0BA034-E310-4913-9A94-2FA407F95784}"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9C89E68-B725-4CF6-A5F6-210B22620E2E}"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73DC021-81DB-4EC6-B586-23CBC68F56AC}"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95AAF94-BBFC-4AAE-9B76-EC6770990EB8}" type="datetimeFigureOut">
              <a:rPr lang="en-US"/>
              <a:pPr>
                <a:defRPr/>
              </a:pPr>
              <a:t>3/23/2015</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0D97199C-6428-47F5-89E6-9F9051D37B0A}"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028B974-CAFC-4D5B-9E09-08EE5DC72A72}" type="datetimeFigureOut">
              <a:rPr lang="en-US"/>
              <a:pPr>
                <a:defRPr/>
              </a:pPr>
              <a:t>3/23/2015</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91BE6CD-4610-46F2-B744-9B7F677BF890}"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F10AD-EB30-46D2-B2AA-B63B2EB46304}" type="datetimeFigureOut">
              <a:rPr lang="en-US"/>
              <a:pPr>
                <a:defRPr/>
              </a:pPr>
              <a:t>3/23/2015</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2BEFDD55-DD4B-4C12-AF8B-66E5A6B8CDC2}"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6F5F0E4-22AC-412D-9415-3E7F0A9304D1}" type="slidenum">
              <a:rPr lang="en-GB"/>
              <a:pPr>
                <a:defRPr/>
              </a:pPr>
              <a:t>‹#›</a:t>
            </a:fld>
            <a:endParaRPr lang="en-GB"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BF7A08-FD29-461C-9703-F28141B10455}"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FF54DD0-F518-41C5-80E9-D92461600859}"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97D9B7-9E9A-4244-BC9E-71E763266D10}" type="datetimeFigureOut">
              <a:rPr lang="en-US"/>
              <a:pPr>
                <a:defRPr/>
              </a:pPr>
              <a:t>3/23/2015</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C209A1D-04FD-42BB-847E-32F4AB979998}"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474F3DA-9545-4D63-97E1-BE33AB7E64CB}"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277A0F4-5A7F-4FD5-A90F-F77CFC34DEC2}"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04EE1EF-A06B-4B42-A8D8-1701A07CB43C}" type="datetimeFigureOut">
              <a:rPr lang="en-US"/>
              <a:pPr>
                <a:defRPr/>
              </a:pPr>
              <a:t>3/23/2015</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3149E4-D2FF-4605-B5A0-7B5608F36736}"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FCA5B8-42EA-4C3B-BFC4-54180569534B}" type="slidenum">
              <a:rPr lang="en-GB"/>
              <a:pPr>
                <a:defRPr/>
              </a:pPr>
              <a:t>‹#›</a:t>
            </a:fld>
            <a:endParaRPr lang="en-GB"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475644B-B904-4F26-ABB9-C14C3E29E0CA}" type="slidenum">
              <a:rPr lang="en-GB"/>
              <a:pPr>
                <a:defRPr/>
              </a:pPr>
              <a:t>‹#›</a:t>
            </a:fld>
            <a:endParaRPr lang="en-GB"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3CEC262-1001-45D9-AA36-5048D9227871}" type="slidenum">
              <a:rPr lang="en-GB"/>
              <a:pPr>
                <a:defRPr/>
              </a:pPr>
              <a:t>‹#›</a:t>
            </a:fld>
            <a:endParaRPr lang="en-GB"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5C1DA5D-15B6-422C-8E71-5522DD669633}" type="slidenum">
              <a:rPr lang="en-GB"/>
              <a:pPr>
                <a:defRPr/>
              </a:pPr>
              <a:t>‹#›</a:t>
            </a:fld>
            <a:endParaRPr lang="en-GB"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C4B946-3FF1-4845-9B6E-76E7FA7A9C5A}" type="slidenum">
              <a:rPr lang="en-GB"/>
              <a:pPr>
                <a:defRPr/>
              </a:pPr>
              <a:t>‹#›</a:t>
            </a:fld>
            <a:endParaRPr lang="en-GB"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41F6545-DBB3-48FF-92F2-BFA03F1F291B}" type="slidenum">
              <a:rPr lang="en-GB"/>
              <a:pPr>
                <a:defRPr/>
              </a:pPr>
              <a:t>‹#›</a:t>
            </a:fld>
            <a:endParaRPr lang="en-GB"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we logo for PPT.jpg"/>
          <p:cNvPicPr>
            <a:picLocks noChangeAspect="1"/>
          </p:cNvPicPr>
          <p:nvPr userDrawn="1"/>
        </p:nvPicPr>
        <p:blipFill>
          <a:blip r:embed="rId13" cstate="print"/>
          <a:srcRect/>
          <a:stretch>
            <a:fillRect/>
          </a:stretch>
        </p:blipFill>
        <p:spPr bwMode="auto">
          <a:xfrm>
            <a:off x="0" y="5321300"/>
            <a:ext cx="9144000" cy="1536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3500438" y="62150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128"/>
              </a:defRPr>
            </a:lvl1pPr>
          </a:lstStyle>
          <a:p>
            <a:pPr>
              <a:defRPr/>
            </a:pPr>
            <a:fld id="{C3265DD8-4101-4665-B4CE-92477D28A23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wipe dir="r"/>
  </p:transition>
  <p:txStyles>
    <p:titleStyle>
      <a:lvl1pPr algn="l" rtl="0" eaLnBrk="0" fontAlgn="base" hangingPunct="0">
        <a:spcBef>
          <a:spcPct val="0"/>
        </a:spcBef>
        <a:spcAft>
          <a:spcPct val="0"/>
        </a:spcAft>
        <a:defRPr sz="4400">
          <a:solidFill>
            <a:srgbClr val="FF0000"/>
          </a:solidFill>
          <a:latin typeface="+mj-lt"/>
          <a:ea typeface="ＭＳ Ｐゴシック" charset="0"/>
          <a:cs typeface="ＭＳ Ｐゴシック" charset="0"/>
        </a:defRPr>
      </a:lvl1pPr>
      <a:lvl2pPr algn="l" rtl="0" eaLnBrk="0" fontAlgn="base" hangingPunct="0">
        <a:spcBef>
          <a:spcPct val="0"/>
        </a:spcBef>
        <a:spcAft>
          <a:spcPct val="0"/>
        </a:spcAft>
        <a:defRPr sz="4400">
          <a:solidFill>
            <a:srgbClr val="FF0000"/>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rgbClr val="FF0000"/>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rgbClr val="FF0000"/>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rgbClr val="FF0000"/>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uwe logo for PPT.jpg"/>
          <p:cNvPicPr>
            <a:picLocks noChangeAspect="1"/>
          </p:cNvPicPr>
          <p:nvPr userDrawn="1"/>
        </p:nvPicPr>
        <p:blipFill>
          <a:blip r:embed="rId13" cstate="print"/>
          <a:srcRect/>
          <a:stretch>
            <a:fillRect/>
          </a:stretch>
        </p:blipFill>
        <p:spPr bwMode="auto">
          <a:xfrm>
            <a:off x="0" y="5321300"/>
            <a:ext cx="9144000" cy="15367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1C4EB2A3-EB10-4FC9-B0BE-6C510EA1E337}" type="datetimeFigureOut">
              <a:rPr lang="en-US"/>
              <a:pPr>
                <a:defRPr/>
              </a:pPr>
              <a:t>3/23/2015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a:defRPr/>
            </a:pPr>
            <a:fld id="{5EF682F0-9B82-4878-8803-E0EC57D5C98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rtl="0" eaLnBrk="0" fontAlgn="base" hangingPunct="0">
        <a:spcBef>
          <a:spcPct val="0"/>
        </a:spcBef>
        <a:spcAft>
          <a:spcPct val="0"/>
        </a:spcAft>
        <a:defRPr sz="4400" kern="1200">
          <a:solidFill>
            <a:srgbClr val="FF000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4400">
          <a:solidFill>
            <a:srgbClr val="FF0000"/>
          </a:solidFill>
          <a:latin typeface="Arial" charset="0"/>
          <a:ea typeface="ＭＳ Ｐゴシック" charset="0"/>
          <a:cs typeface="Arial" charset="0"/>
        </a:defRPr>
      </a:lvl2pPr>
      <a:lvl3pPr algn="l" rtl="0" eaLnBrk="0" fontAlgn="base" hangingPunct="0">
        <a:spcBef>
          <a:spcPct val="0"/>
        </a:spcBef>
        <a:spcAft>
          <a:spcPct val="0"/>
        </a:spcAft>
        <a:defRPr sz="4400">
          <a:solidFill>
            <a:srgbClr val="FF0000"/>
          </a:solidFill>
          <a:latin typeface="Arial" charset="0"/>
          <a:ea typeface="ＭＳ Ｐゴシック" charset="0"/>
          <a:cs typeface="Arial" charset="0"/>
        </a:defRPr>
      </a:lvl3pPr>
      <a:lvl4pPr algn="l" rtl="0" eaLnBrk="0" fontAlgn="base" hangingPunct="0">
        <a:spcBef>
          <a:spcPct val="0"/>
        </a:spcBef>
        <a:spcAft>
          <a:spcPct val="0"/>
        </a:spcAft>
        <a:defRPr sz="4400">
          <a:solidFill>
            <a:srgbClr val="FF0000"/>
          </a:solidFill>
          <a:latin typeface="Arial" charset="0"/>
          <a:ea typeface="ＭＳ Ｐゴシック" charset="0"/>
          <a:cs typeface="Arial" charset="0"/>
        </a:defRPr>
      </a:lvl4pPr>
      <a:lvl5pPr algn="l" rtl="0" eaLnBrk="0" fontAlgn="base" hangingPunct="0">
        <a:spcBef>
          <a:spcPct val="0"/>
        </a:spcBef>
        <a:spcAft>
          <a:spcPct val="0"/>
        </a:spcAft>
        <a:defRPr sz="4400">
          <a:solidFill>
            <a:srgbClr val="FF0000"/>
          </a:solidFill>
          <a:latin typeface="Arial" charset="0"/>
          <a:ea typeface="ＭＳ Ｐゴシック"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uwe logo for PPT.jpg"/>
          <p:cNvPicPr>
            <a:picLocks noChangeAspect="1"/>
          </p:cNvPicPr>
          <p:nvPr userDrawn="1"/>
        </p:nvPicPr>
        <p:blipFill>
          <a:blip r:embed="rId13" cstate="print"/>
          <a:srcRect/>
          <a:stretch>
            <a:fillRect/>
          </a:stretch>
        </p:blipFill>
        <p:spPr bwMode="auto">
          <a:xfrm>
            <a:off x="0" y="5321300"/>
            <a:ext cx="9144000" cy="1536700"/>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defRPr>
            </a:lvl1pPr>
          </a:lstStyle>
          <a:p>
            <a:pPr>
              <a:defRPr/>
            </a:pPr>
            <a:fld id="{B8E3A4F9-FC2B-49E4-8D66-8AC9F6DA17E5}" type="datetimeFigureOut">
              <a:rPr lang="en-US"/>
              <a:pPr>
                <a:defRPr/>
              </a:pPr>
              <a:t>3/23/2015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ea typeface="ＭＳ Ｐゴシック" charset="-128"/>
              </a:defRPr>
            </a:lvl1pPr>
          </a:lstStyle>
          <a:p>
            <a:pPr>
              <a:defRPr/>
            </a:pPr>
            <a:fld id="{74858514-B305-40D1-9D15-957F7DC92F4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rtl="0" eaLnBrk="0" fontAlgn="base" hangingPunct="0">
        <a:spcBef>
          <a:spcPct val="0"/>
        </a:spcBef>
        <a:spcAft>
          <a:spcPct val="0"/>
        </a:spcAft>
        <a:defRPr sz="4400" kern="1200">
          <a:solidFill>
            <a:srgbClr val="FF0000"/>
          </a:solidFill>
          <a:latin typeface="Arial" pitchFamily="34" charset="0"/>
          <a:ea typeface="ＭＳ Ｐゴシック" charset="0"/>
          <a:cs typeface="Arial" pitchFamily="34" charset="0"/>
        </a:defRPr>
      </a:lvl1pPr>
      <a:lvl2pPr algn="l" rtl="0" eaLnBrk="0" fontAlgn="base" hangingPunct="0">
        <a:spcBef>
          <a:spcPct val="0"/>
        </a:spcBef>
        <a:spcAft>
          <a:spcPct val="0"/>
        </a:spcAft>
        <a:defRPr sz="4400">
          <a:solidFill>
            <a:srgbClr val="FF0000"/>
          </a:solidFill>
          <a:latin typeface="Arial" charset="0"/>
          <a:ea typeface="ＭＳ Ｐゴシック" charset="0"/>
          <a:cs typeface="Arial" charset="0"/>
        </a:defRPr>
      </a:lvl2pPr>
      <a:lvl3pPr algn="l" rtl="0" eaLnBrk="0" fontAlgn="base" hangingPunct="0">
        <a:spcBef>
          <a:spcPct val="0"/>
        </a:spcBef>
        <a:spcAft>
          <a:spcPct val="0"/>
        </a:spcAft>
        <a:defRPr sz="4400">
          <a:solidFill>
            <a:srgbClr val="FF0000"/>
          </a:solidFill>
          <a:latin typeface="Arial" charset="0"/>
          <a:ea typeface="ＭＳ Ｐゴシック" charset="0"/>
          <a:cs typeface="Arial" charset="0"/>
        </a:defRPr>
      </a:lvl3pPr>
      <a:lvl4pPr algn="l" rtl="0" eaLnBrk="0" fontAlgn="base" hangingPunct="0">
        <a:spcBef>
          <a:spcPct val="0"/>
        </a:spcBef>
        <a:spcAft>
          <a:spcPct val="0"/>
        </a:spcAft>
        <a:defRPr sz="4400">
          <a:solidFill>
            <a:srgbClr val="FF0000"/>
          </a:solidFill>
          <a:latin typeface="Arial" charset="0"/>
          <a:ea typeface="ＭＳ Ｐゴシック" charset="0"/>
          <a:cs typeface="Arial" charset="0"/>
        </a:defRPr>
      </a:lvl4pPr>
      <a:lvl5pPr algn="l" rtl="0" eaLnBrk="0" fontAlgn="base" hangingPunct="0">
        <a:spcBef>
          <a:spcPct val="0"/>
        </a:spcBef>
        <a:spcAft>
          <a:spcPct val="0"/>
        </a:spcAft>
        <a:defRPr sz="4400">
          <a:solidFill>
            <a:srgbClr val="FF0000"/>
          </a:solidFill>
          <a:latin typeface="Arial" charset="0"/>
          <a:ea typeface="ＭＳ Ｐゴシック" charset="0"/>
          <a:cs typeface="Arial" charset="0"/>
        </a:defRPr>
      </a:lvl5pPr>
      <a:lvl6pPr marL="457200" algn="l" rtl="0" fontAlgn="base">
        <a:spcBef>
          <a:spcPct val="0"/>
        </a:spcBef>
        <a:spcAft>
          <a:spcPct val="0"/>
        </a:spcAft>
        <a:defRPr sz="4400">
          <a:solidFill>
            <a:srgbClr val="FF0000"/>
          </a:solidFill>
          <a:latin typeface="Arial" charset="0"/>
          <a:cs typeface="Arial" charset="0"/>
        </a:defRPr>
      </a:lvl6pPr>
      <a:lvl7pPr marL="914400" algn="l" rtl="0" fontAlgn="base">
        <a:spcBef>
          <a:spcPct val="0"/>
        </a:spcBef>
        <a:spcAft>
          <a:spcPct val="0"/>
        </a:spcAft>
        <a:defRPr sz="4400">
          <a:solidFill>
            <a:srgbClr val="FF0000"/>
          </a:solidFill>
          <a:latin typeface="Arial" charset="0"/>
          <a:cs typeface="Arial" charset="0"/>
        </a:defRPr>
      </a:lvl7pPr>
      <a:lvl8pPr marL="1371600" algn="l" rtl="0" fontAlgn="base">
        <a:spcBef>
          <a:spcPct val="0"/>
        </a:spcBef>
        <a:spcAft>
          <a:spcPct val="0"/>
        </a:spcAft>
        <a:defRPr sz="4400">
          <a:solidFill>
            <a:srgbClr val="FF0000"/>
          </a:solidFill>
          <a:latin typeface="Arial" charset="0"/>
          <a:cs typeface="Arial" charset="0"/>
        </a:defRPr>
      </a:lvl8pPr>
      <a:lvl9pPr marL="1828800" algn="l" rtl="0" fontAlgn="base">
        <a:spcBef>
          <a:spcPct val="0"/>
        </a:spcBef>
        <a:spcAft>
          <a:spcPct val="0"/>
        </a:spcAft>
        <a:defRPr sz="4400">
          <a:solidFill>
            <a:srgbClr val="FF0000"/>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nelope.Harnett@uw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source=images&amp;cd=&amp;cad=rja&amp;docid=3vNt_XC3LHjuwM&amp;tbnid=vMmNZR80igSlnM:&amp;ved=0CAgQjRwwAA&amp;url=http://germanhistorydocs.ghi-dc.org/sub_imglist.cfm?sub_id=145&amp;section_id=14&amp;ei=4A7TUerxFsLB0QXdxIGgCw&amp;psig=AFQjCNHKwuDbtqGk_xn5DczK5VVFKFoWFA&amp;ust=137287280041876"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kjSBZLSpD8Q"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http://ibnbattuta.berkeley.edu/7delhi.html"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topdocumentaryfilms.com/man-who-walked-across-world/" TargetMode="External"/><Relationship Id="rId2" Type="http://schemas.openxmlformats.org/officeDocument/2006/relationships/hyperlink" Target="http://www.journeytomeccagiantscreen.com/" TargetMode="External"/><Relationship Id="rId1" Type="http://schemas.openxmlformats.org/officeDocument/2006/relationships/slideLayout" Target="../slideLayouts/slideLayout13.xml"/><Relationship Id="rId5" Type="http://schemas.openxmlformats.org/officeDocument/2006/relationships/hyperlink" Target="http://www.fordham.edu/halsall/source/1354-ibnbattuta.asp" TargetMode="External"/><Relationship Id="rId4" Type="http://schemas.openxmlformats.org/officeDocument/2006/relationships/hyperlink" Target="http://ibnbattuta.berkeley.edu/resources.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052513"/>
            <a:ext cx="7702550" cy="1871662"/>
          </a:xfrm>
        </p:spPr>
        <p:txBody>
          <a:bodyPr/>
          <a:lstStyle/>
          <a:p>
            <a:r>
              <a:rPr lang="en-GB" sz="3200" smtClean="0">
                <a:ea typeface="ＭＳ Ｐゴシック" pitchFamily="34" charset="-128"/>
              </a:rPr>
              <a:t>INSPIRING HISTORY </a:t>
            </a:r>
            <a:br>
              <a:rPr lang="en-GB" sz="3200" smtClean="0">
                <a:ea typeface="ＭＳ Ｐゴシック" pitchFamily="34" charset="-128"/>
              </a:rPr>
            </a:br>
            <a:r>
              <a:rPr lang="en-GB" sz="3200" smtClean="0">
                <a:ea typeface="ＭＳ Ｐゴシック" pitchFamily="34" charset="-128"/>
              </a:rPr>
              <a:t>Inspiring Children to be curious and enthusiastic historians </a:t>
            </a:r>
            <a:br>
              <a:rPr lang="en-GB" sz="3200" smtClean="0">
                <a:ea typeface="ＭＳ Ｐゴシック" pitchFamily="34" charset="-128"/>
              </a:rPr>
            </a:br>
            <a:r>
              <a:rPr lang="en-GB" sz="3200" smtClean="0">
                <a:ea typeface="ＭＳ Ｐゴシック" pitchFamily="34" charset="-128"/>
              </a:rPr>
              <a:t/>
            </a:r>
            <a:br>
              <a:rPr lang="en-GB" sz="3200" smtClean="0">
                <a:ea typeface="ＭＳ Ｐゴシック" pitchFamily="34" charset="-128"/>
              </a:rPr>
            </a:br>
            <a:endParaRPr lang="en-GB" sz="3200" smtClean="0">
              <a:ea typeface="ＭＳ Ｐゴシック" pitchFamily="34" charset="-128"/>
            </a:endParaRPr>
          </a:p>
        </p:txBody>
      </p:sp>
      <p:sp>
        <p:nvSpPr>
          <p:cNvPr id="3" name="Subtitle 2"/>
          <p:cNvSpPr>
            <a:spLocks noGrp="1"/>
          </p:cNvSpPr>
          <p:nvPr>
            <p:ph type="subTitle" idx="1"/>
          </p:nvPr>
        </p:nvSpPr>
        <p:spPr>
          <a:xfrm>
            <a:off x="1371600" y="3214688"/>
            <a:ext cx="6400800" cy="1752600"/>
          </a:xfrm>
        </p:spPr>
        <p:txBody>
          <a:bodyPr>
            <a:normAutofit fontScale="85000" lnSpcReduction="10000"/>
          </a:bodyPr>
          <a:lstStyle/>
          <a:p>
            <a:pPr>
              <a:defRPr/>
            </a:pPr>
            <a:r>
              <a:rPr lang="en-GB" dirty="0" smtClean="0"/>
              <a:t>Professor Penelope Harnett, University of the West of England, Bristol </a:t>
            </a:r>
          </a:p>
          <a:p>
            <a:pPr>
              <a:defRPr/>
            </a:pPr>
            <a:r>
              <a:rPr lang="en-GB" dirty="0" smtClean="0"/>
              <a:t>March 21</a:t>
            </a:r>
            <a:r>
              <a:rPr lang="en-GB" baseline="30000" dirty="0" smtClean="0"/>
              <a:t>st</a:t>
            </a:r>
            <a:r>
              <a:rPr lang="en-GB" dirty="0" smtClean="0"/>
              <a:t> 2015. </a:t>
            </a:r>
          </a:p>
          <a:p>
            <a:pPr>
              <a:defRPr/>
            </a:pPr>
            <a:r>
              <a:rPr lang="en-GB" dirty="0" smtClean="0">
                <a:hlinkClick r:id="rId3"/>
              </a:rPr>
              <a:t>Penelope.Harnett@uwe.ac.uk</a:t>
            </a:r>
            <a:r>
              <a:rPr lang="en-GB" dirty="0" smtClean="0"/>
              <a:t> </a:t>
            </a:r>
            <a:endParaRPr lang="en-GB"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ea typeface="ＭＳ Ｐゴシック" pitchFamily="34" charset="-128"/>
            </a:endParaRPr>
          </a:p>
        </p:txBody>
      </p:sp>
      <p:sp>
        <p:nvSpPr>
          <p:cNvPr id="13315" name="Content Placeholder 2"/>
          <p:cNvSpPr>
            <a:spLocks noGrp="1"/>
          </p:cNvSpPr>
          <p:nvPr>
            <p:ph idx="1"/>
          </p:nvPr>
        </p:nvSpPr>
        <p:spPr/>
        <p:txBody>
          <a:bodyPr/>
          <a:lstStyle/>
          <a:p>
            <a:r>
              <a:rPr lang="en-GB" sz="2800" smtClean="0">
                <a:ea typeface="ＭＳ Ｐゴシック" pitchFamily="34" charset="-128"/>
              </a:rPr>
              <a:t>Did any country benefit from the war?</a:t>
            </a:r>
          </a:p>
          <a:p>
            <a:r>
              <a:rPr lang="en-GB" sz="2800" smtClean="0">
                <a:ea typeface="ＭＳ Ｐゴシック" pitchFamily="34" charset="-128"/>
              </a:rPr>
              <a:t>I am David  - Anne Holm. </a:t>
            </a:r>
            <a:br>
              <a:rPr lang="en-GB" sz="2800" smtClean="0">
                <a:ea typeface="ＭＳ Ｐゴシック" pitchFamily="34" charset="-128"/>
              </a:rPr>
            </a:br>
            <a:r>
              <a:rPr lang="en-GB" sz="2800" smtClean="0">
                <a:ea typeface="ＭＳ Ｐゴシック" pitchFamily="34" charset="-128"/>
              </a:rPr>
              <a:t>https://www.youtube.com/watch?v=ugfKVdd-Be8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1800" smtClean="0">
                <a:ea typeface="ＭＳ Ｐゴシック" pitchFamily="34" charset="-128"/>
              </a:rPr>
              <a:t>Gathering information from a range of sources of information </a:t>
            </a:r>
          </a:p>
        </p:txBody>
      </p:sp>
      <p:pic>
        <p:nvPicPr>
          <p:cNvPr id="14339" name="Content Placeholder 3" descr="world war 2 littlemead 015.jpg"/>
          <p:cNvPicPr>
            <a:picLocks noGrp="1" noChangeAspect="1"/>
          </p:cNvPicPr>
          <p:nvPr>
            <p:ph idx="1"/>
          </p:nvPr>
        </p:nvPicPr>
        <p:blipFill>
          <a:blip r:embed="rId3" cstate="print"/>
          <a:srcRect/>
          <a:stretch>
            <a:fillRect/>
          </a:stretch>
        </p:blipFill>
        <p:spPr>
          <a:xfrm>
            <a:off x="2411413" y="1412875"/>
            <a:ext cx="5764212" cy="36718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201612"/>
          </a:xfrm>
        </p:spPr>
        <p:txBody>
          <a:bodyPr/>
          <a:lstStyle/>
          <a:p>
            <a:endParaRPr lang="en-US" smtClean="0">
              <a:ea typeface="ＭＳ Ｐゴシック" pitchFamily="34" charset="-128"/>
            </a:endParaRPr>
          </a:p>
        </p:txBody>
      </p:sp>
      <p:pic>
        <p:nvPicPr>
          <p:cNvPr id="15363" name="Content Placeholder 3" descr="world war 2 littlemead 001.jpg"/>
          <p:cNvPicPr>
            <a:picLocks noGrp="1" noChangeAspect="1"/>
          </p:cNvPicPr>
          <p:nvPr>
            <p:ph idx="1"/>
          </p:nvPr>
        </p:nvPicPr>
        <p:blipFill>
          <a:blip r:embed="rId3" cstate="print"/>
          <a:srcRect/>
          <a:stretch>
            <a:fillRect/>
          </a:stretch>
        </p:blipFill>
        <p:spPr>
          <a:xfrm>
            <a:off x="1835150" y="800100"/>
            <a:ext cx="5754688" cy="431641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z="2800" smtClean="0">
                <a:ea typeface="ＭＳ Ｐゴシック" pitchFamily="34" charset="-128"/>
              </a:rPr>
              <a:t>Interpreting and evaluating different sources of information  </a:t>
            </a:r>
          </a:p>
        </p:txBody>
      </p:sp>
      <p:pic>
        <p:nvPicPr>
          <p:cNvPr id="16387" name="Picture 1" descr="http://germanhistorydocs.ghi-dc.org/images/30015036-p2.jpg">
            <a:hlinkClick r:id="rId2"/>
          </p:cNvPr>
          <p:cNvPicPr>
            <a:picLocks noGrp="1" noChangeAspect="1" noChangeArrowheads="1"/>
          </p:cNvPicPr>
          <p:nvPr>
            <p:ph idx="1"/>
          </p:nvPr>
        </p:nvPicPr>
        <p:blipFill>
          <a:blip r:embed="rId3" cstate="print"/>
          <a:srcRect/>
          <a:stretch>
            <a:fillRect/>
          </a:stretch>
        </p:blipFill>
        <p:spPr>
          <a:xfrm>
            <a:off x="1547813" y="1557338"/>
            <a:ext cx="6151562" cy="399415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ea typeface="ＭＳ Ｐゴシック" pitchFamily="34" charset="-128"/>
            </a:endParaRPr>
          </a:p>
        </p:txBody>
      </p:sp>
      <p:pic>
        <p:nvPicPr>
          <p:cNvPr id="17411" name="Picture 2"/>
          <p:cNvPicPr>
            <a:picLocks noGrp="1" noChangeAspect="1" noChangeArrowheads="1"/>
          </p:cNvPicPr>
          <p:nvPr>
            <p:ph idx="1"/>
          </p:nvPr>
        </p:nvPicPr>
        <p:blipFill>
          <a:blip r:embed="rId3" cstate="print"/>
          <a:srcRect/>
          <a:stretch>
            <a:fillRect/>
          </a:stretch>
        </p:blipFill>
        <p:spPr>
          <a:xfrm>
            <a:off x="539750" y="1214438"/>
            <a:ext cx="7777163" cy="55022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ea typeface="ＭＳ Ｐゴシック" pitchFamily="34" charset="-128"/>
              </a:rPr>
              <a:t>Emotional responses to images</a:t>
            </a:r>
          </a:p>
        </p:txBody>
      </p:sp>
      <p:sp>
        <p:nvSpPr>
          <p:cNvPr id="18435" name="Content Placeholder 3"/>
          <p:cNvSpPr>
            <a:spLocks noGrp="1"/>
          </p:cNvSpPr>
          <p:nvPr>
            <p:ph sz="half" idx="2"/>
          </p:nvPr>
        </p:nvSpPr>
        <p:spPr/>
        <p:txBody>
          <a:bodyPr/>
          <a:lstStyle/>
          <a:p>
            <a:r>
              <a:rPr lang="en-GB" sz="1600" i="1" smtClean="0">
                <a:ea typeface="ＭＳ Ｐゴシック" pitchFamily="34" charset="-128"/>
              </a:rPr>
              <a:t> I could feel the breeze against my dirty face whilst I was sitting there – no idea what was happening. As I looked left and right I could see no people – just piles of rubble and buildings that looked as though they had been stood on. My rifle by my side with a dirty scope.  Dust filled my hair and I could feel the mud and small bits of rubble in my boots. Not far away I could hear constant gun fire and the screams of innocent men, children and women. I could tell death was not far away for me.  </a:t>
            </a:r>
            <a:r>
              <a:rPr lang="en-GB" sz="1600" smtClean="0">
                <a:ea typeface="ＭＳ Ｐゴシック" pitchFamily="34" charset="-128"/>
              </a:rPr>
              <a:t>(Harnett et al, 2014) </a:t>
            </a:r>
            <a:endParaRPr lang="en-GB" sz="1600" i="1" smtClean="0">
              <a:ea typeface="ＭＳ Ｐゴシック" pitchFamily="34" charset="-128"/>
            </a:endParaRPr>
          </a:p>
          <a:p>
            <a:endParaRPr lang="en-GB" smtClean="0">
              <a:ea typeface="ＭＳ Ｐゴシック" pitchFamily="34" charset="-128"/>
            </a:endParaRPr>
          </a:p>
        </p:txBody>
      </p:sp>
      <p:sp>
        <p:nvSpPr>
          <p:cNvPr id="18436" name="Content Placeholder 4"/>
          <p:cNvSpPr>
            <a:spLocks noGrp="1"/>
          </p:cNvSpPr>
          <p:nvPr>
            <p:ph sz="half" idx="1"/>
          </p:nvPr>
        </p:nvSpPr>
        <p:spPr/>
        <p:txBody>
          <a:bodyPr/>
          <a:lstStyle/>
          <a:p>
            <a:pPr>
              <a:buFont typeface="Arial" pitchFamily="34" charset="0"/>
              <a:buNone/>
            </a:pPr>
            <a:r>
              <a:rPr lang="en-GB" sz="3600" smtClean="0">
                <a:ea typeface="ＭＳ Ｐゴシック" pitchFamily="34" charset="-128"/>
              </a:rPr>
              <a:t> </a:t>
            </a:r>
            <a:r>
              <a:rPr lang="en-GB" sz="1400" i="1" smtClean="0">
                <a:ea typeface="ＭＳ Ｐゴシック" pitchFamily="34" charset="-128"/>
              </a:rPr>
              <a:t>Falling to the ground in smithereens, the building kills many innocent souls.</a:t>
            </a:r>
          </a:p>
          <a:p>
            <a:pPr>
              <a:buFont typeface="Arial" pitchFamily="34" charset="0"/>
              <a:buNone/>
            </a:pPr>
            <a:r>
              <a:rPr lang="en-GB" sz="1400" i="1" smtClean="0">
                <a:ea typeface="ＭＳ Ｐゴシック" pitchFamily="34" charset="-128"/>
              </a:rPr>
              <a:t>       Helplessly the buildings fall and break the city’s heart.</a:t>
            </a:r>
          </a:p>
          <a:p>
            <a:pPr>
              <a:buFont typeface="Arial" pitchFamily="34" charset="0"/>
              <a:buNone/>
            </a:pPr>
            <a:r>
              <a:rPr lang="en-GB" sz="1400" i="1" smtClean="0">
                <a:ea typeface="ＭＳ Ｐゴシック" pitchFamily="34" charset="-128"/>
              </a:rPr>
              <a:t>       I am all alone watching people die slowly pleading their last words to the air, lost without words.</a:t>
            </a:r>
          </a:p>
          <a:p>
            <a:pPr>
              <a:buFont typeface="Arial" pitchFamily="34" charset="0"/>
              <a:buNone/>
            </a:pPr>
            <a:r>
              <a:rPr lang="en-GB" sz="1400" i="1" smtClean="0">
                <a:ea typeface="ＭＳ Ｐゴシック" pitchFamily="34" charset="-128"/>
              </a:rPr>
              <a:t>      I run through the rubble trying to save people’s lives. </a:t>
            </a:r>
          </a:p>
          <a:p>
            <a:pPr>
              <a:buFont typeface="Arial" pitchFamily="34" charset="0"/>
              <a:buNone/>
            </a:pPr>
            <a:r>
              <a:rPr lang="en-GB" sz="1400" i="1" smtClean="0">
                <a:ea typeface="ＭＳ Ｐゴシック" pitchFamily="34" charset="-128"/>
              </a:rPr>
              <a:t>      I hear sorrowful voices calling for help but it’s no use. </a:t>
            </a:r>
          </a:p>
          <a:p>
            <a:pPr>
              <a:buFont typeface="Arial" pitchFamily="34" charset="0"/>
              <a:buNone/>
            </a:pPr>
            <a:r>
              <a:rPr lang="en-GB" sz="1400" i="1" smtClean="0">
                <a:ea typeface="ＭＳ Ｐゴシック" pitchFamily="34" charset="-128"/>
              </a:rPr>
              <a:t>       What is happening?   </a:t>
            </a:r>
            <a:r>
              <a:rPr lang="en-GB" sz="1400" smtClean="0">
                <a:ea typeface="ＭＳ Ｐゴシック" pitchFamily="34" charset="-128"/>
              </a:rPr>
              <a:t>(Harnett et al, 2014).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Analysing film clips and documentaries about the war  </a:t>
            </a:r>
            <a:endParaRPr lang="en-GB" dirty="0"/>
          </a:p>
        </p:txBody>
      </p:sp>
      <p:sp>
        <p:nvSpPr>
          <p:cNvPr id="19459" name="Content Placeholder 2"/>
          <p:cNvSpPr>
            <a:spLocks noGrp="1"/>
          </p:cNvSpPr>
          <p:nvPr>
            <p:ph idx="1"/>
          </p:nvPr>
        </p:nvSpPr>
        <p:spPr/>
        <p:txBody>
          <a:bodyPr/>
          <a:lstStyle/>
          <a:p>
            <a:endParaRPr lang="en-GB" sz="2800" smtClean="0">
              <a:ea typeface="ＭＳ Ｐゴシック" pitchFamily="34" charset="-128"/>
            </a:endParaRPr>
          </a:p>
          <a:p>
            <a:r>
              <a:rPr lang="en-GB" sz="2800" smtClean="0">
                <a:ea typeface="ＭＳ Ｐゴシック" pitchFamily="34" charset="-128"/>
              </a:rPr>
              <a:t>Learning about Germany after the war and how German experiences are represented</a:t>
            </a:r>
          </a:p>
          <a:p>
            <a:r>
              <a:rPr lang="en-GB" sz="2800" smtClean="0">
                <a:ea typeface="ＭＳ Ｐゴシック" pitchFamily="34" charset="-128"/>
                <a:hlinkClick r:id="rId3"/>
              </a:rPr>
              <a:t>http://www.youtube.com/watch?v=kjSBZLSpD8Q</a:t>
            </a:r>
            <a:endParaRPr lang="en-GB" sz="2800"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i="1"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ea typeface="ＭＳ Ｐゴシック" pitchFamily="34" charset="-128"/>
              </a:rPr>
              <a:t>How the writing was structured </a:t>
            </a:r>
          </a:p>
        </p:txBody>
      </p:sp>
      <p:sp>
        <p:nvSpPr>
          <p:cNvPr id="20483" name="Content Placeholder 2"/>
          <p:cNvSpPr>
            <a:spLocks noGrp="1"/>
          </p:cNvSpPr>
          <p:nvPr>
            <p:ph idx="1"/>
          </p:nvPr>
        </p:nvSpPr>
        <p:spPr/>
        <p:txBody>
          <a:bodyPr/>
          <a:lstStyle/>
          <a:p>
            <a:r>
              <a:rPr lang="en-GB" sz="2800" smtClean="0">
                <a:ea typeface="ＭＳ Ｐゴシック" pitchFamily="34" charset="-128"/>
              </a:rPr>
              <a:t>Orally rehearsing – partner work </a:t>
            </a:r>
          </a:p>
          <a:p>
            <a:r>
              <a:rPr lang="en-GB" sz="2800" smtClean="0">
                <a:ea typeface="ＭＳ Ｐゴシック" pitchFamily="34" charset="-128"/>
              </a:rPr>
              <a:t>Use of sentence starters  (  Even though Germany lay in ruins,.......Many have argued that Germany is now a strong economic power because...... Although Germany …..  After defeat…..Many people believe…)</a:t>
            </a:r>
          </a:p>
          <a:p>
            <a:r>
              <a:rPr lang="en-GB" sz="2800" smtClean="0">
                <a:ea typeface="ＭＳ Ｐゴシック" pitchFamily="34" charset="-128"/>
              </a:rPr>
              <a:t>Connectives  ( However... On the other hand...)</a:t>
            </a:r>
          </a:p>
          <a:p>
            <a:r>
              <a:rPr lang="en-GB" sz="2800" smtClean="0">
                <a:ea typeface="ＭＳ Ｐゴシック" pitchFamily="34" charset="-128"/>
              </a:rPr>
              <a:t>Modelling  writing </a:t>
            </a:r>
          </a:p>
          <a:p>
            <a:r>
              <a:rPr lang="en-GB" smtClean="0">
                <a:ea typeface="ＭＳ Ｐゴシック" pitchFamily="34" charset="-128"/>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Did any country benefit from the war?</a:t>
            </a:r>
            <a:endParaRPr lang="en-GB" dirty="0"/>
          </a:p>
        </p:txBody>
      </p:sp>
      <p:pic>
        <p:nvPicPr>
          <p:cNvPr id="21507" name="Content Placeholder 3" descr="world war 2 littlemead 022.jpg"/>
          <p:cNvPicPr>
            <a:picLocks noGrp="1" noChangeAspect="1"/>
          </p:cNvPicPr>
          <p:nvPr>
            <p:ph sz="half" idx="1"/>
          </p:nvPr>
        </p:nvPicPr>
        <p:blipFill>
          <a:blip r:embed="rId2" cstate="print"/>
          <a:srcRect/>
          <a:stretch>
            <a:fillRect/>
          </a:stretch>
        </p:blipFill>
        <p:spPr>
          <a:xfrm>
            <a:off x="457200" y="1484313"/>
            <a:ext cx="3970338" cy="4105275"/>
          </a:xfrm>
        </p:spPr>
      </p:pic>
      <p:pic>
        <p:nvPicPr>
          <p:cNvPr id="21508" name="Content Placeholder 3" descr="world war 2 littlemead 019.jpg"/>
          <p:cNvPicPr>
            <a:picLocks noGrp="1" noChangeAspect="1"/>
          </p:cNvPicPr>
          <p:nvPr>
            <p:ph sz="half" idx="2"/>
          </p:nvPr>
        </p:nvPicPr>
        <p:blipFill>
          <a:blip r:embed="rId3" cstate="print"/>
          <a:srcRect/>
          <a:stretch>
            <a:fillRect/>
          </a:stretch>
        </p:blipFill>
        <p:spPr>
          <a:xfrm>
            <a:off x="4648200" y="1484313"/>
            <a:ext cx="4038600" cy="41052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7875"/>
          </a:xfrm>
        </p:spPr>
        <p:txBody>
          <a:bodyPr>
            <a:normAutofit fontScale="90000"/>
          </a:bodyPr>
          <a:lstStyle/>
          <a:p>
            <a:pPr>
              <a:defRPr/>
            </a:pPr>
            <a:r>
              <a:rPr lang="en-GB" sz="3200" dirty="0" smtClean="0"/>
              <a:t>Reflecting on learning and drawing conclusions  </a:t>
            </a:r>
            <a:endParaRPr lang="en-GB" sz="3200" dirty="0"/>
          </a:p>
        </p:txBody>
      </p:sp>
      <p:sp>
        <p:nvSpPr>
          <p:cNvPr id="22531" name="Content Placeholder 2"/>
          <p:cNvSpPr>
            <a:spLocks noGrp="1"/>
          </p:cNvSpPr>
          <p:nvPr>
            <p:ph idx="1"/>
          </p:nvPr>
        </p:nvSpPr>
        <p:spPr>
          <a:xfrm>
            <a:off x="457200" y="1052513"/>
            <a:ext cx="8229600" cy="5073650"/>
          </a:xfrm>
        </p:spPr>
        <p:txBody>
          <a:bodyPr/>
          <a:lstStyle/>
          <a:p>
            <a:r>
              <a:rPr lang="en-GB" sz="1800" i="1" smtClean="0">
                <a:ea typeface="ＭＳ Ｐゴシック" pitchFamily="34" charset="-128"/>
              </a:rPr>
              <a:t>In my opinion I think only America and Japan benefitted from the war because  even though they lost a lot of people they still became very powerful. </a:t>
            </a:r>
          </a:p>
          <a:p>
            <a:r>
              <a:rPr lang="en-GB" sz="1800" i="1" smtClean="0">
                <a:ea typeface="ＭＳ Ｐゴシック" pitchFamily="34" charset="-128"/>
              </a:rPr>
              <a:t>I think after much learning, reading and writing, I would say no one in the world benefitted from the war. 60,000,000 people died all over the world, and most of them were innocent.... All those children, babies and wives losing their families – so could anyone have benefitted from the war?</a:t>
            </a:r>
          </a:p>
          <a:p>
            <a:r>
              <a:rPr lang="en-GB" sz="1800" i="1" smtClean="0">
                <a:ea typeface="ＭＳ Ｐゴシック" pitchFamily="34" charset="-128"/>
              </a:rPr>
              <a:t>Many people thought that the war was over, but it wasn’t. Even the countries which  weren’t involved had refugees coming into their country asking for money. No one was happy. On the other hand,  some people gained while some people  lost.  This war has changed people’s lives in many ways. For example, people lost their homes, family, friends and their LIVES! That must not be right. My opinion is that  no one benefitted from the war.  </a:t>
            </a:r>
            <a:r>
              <a:rPr lang="en-GB" sz="1800" smtClean="0">
                <a:ea typeface="ＭＳ Ｐゴシック" pitchFamily="34" charset="-128"/>
              </a:rPr>
              <a:t> ( Harnett et al, 2014). </a:t>
            </a:r>
            <a:endParaRPr lang="en-GB" sz="1800" i="1" smtClean="0">
              <a:ea typeface="ＭＳ Ｐゴシック" pitchFamily="34" charset="-128"/>
            </a:endParaRPr>
          </a:p>
          <a:p>
            <a:endParaRPr lang="en-GB" sz="2000" i="1" smtClean="0">
              <a:ea typeface="ＭＳ Ｐゴシック" pitchFamily="34" charset="-128"/>
            </a:endParaRP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smtClean="0">
                <a:ea typeface="ＭＳ Ｐゴシック" pitchFamily="34" charset="-128"/>
              </a:rPr>
              <a:t>Favourite children’s book ... </a:t>
            </a:r>
          </a:p>
        </p:txBody>
      </p:sp>
      <p:sp>
        <p:nvSpPr>
          <p:cNvPr id="5123" name="Content Placeholder 3"/>
          <p:cNvSpPr>
            <a:spLocks noGrp="1"/>
          </p:cNvSpPr>
          <p:nvPr>
            <p:ph sz="half" idx="2"/>
          </p:nvPr>
        </p:nvSpPr>
        <p:spPr/>
        <p:txBody>
          <a:bodyPr/>
          <a:lstStyle/>
          <a:p>
            <a:endParaRPr lang="en-GB" smtClean="0">
              <a:ea typeface="ＭＳ Ｐゴシック" pitchFamily="34" charset="-128"/>
            </a:endParaRPr>
          </a:p>
          <a:p>
            <a:pPr>
              <a:buFontTx/>
              <a:buNone/>
            </a:pPr>
            <a:r>
              <a:rPr lang="en-GB" smtClean="0">
                <a:ea typeface="ＭＳ Ｐゴシック" pitchFamily="34" charset="-128"/>
              </a:rPr>
              <a:t>    </a:t>
            </a:r>
            <a:r>
              <a:rPr lang="en-GB" i="1" smtClean="0">
                <a:ea typeface="ＭＳ Ｐゴシック" pitchFamily="34" charset="-128"/>
              </a:rPr>
              <a:t>..... really captured my imagination and which nurtured my interest in the history of our great nation</a:t>
            </a:r>
          </a:p>
          <a:p>
            <a:pPr>
              <a:buFontTx/>
              <a:buNone/>
            </a:pPr>
            <a:r>
              <a:rPr lang="en-GB" smtClean="0">
                <a:ea typeface="ＭＳ Ｐゴシック" pitchFamily="34" charset="-128"/>
              </a:rPr>
              <a:t>     David Cameron,  2010</a:t>
            </a:r>
          </a:p>
        </p:txBody>
      </p:sp>
      <p:sp>
        <p:nvSpPr>
          <p:cNvPr id="5124" name="Content Placeholder 4"/>
          <p:cNvSpPr>
            <a:spLocks noGrp="1"/>
          </p:cNvSpPr>
          <p:nvPr>
            <p:ph sz="half" idx="1"/>
          </p:nvPr>
        </p:nvSpPr>
        <p:spPr/>
        <p:txBody>
          <a:bodyPr/>
          <a:lstStyle/>
          <a:p>
            <a:r>
              <a:rPr lang="en-GB" smtClean="0">
                <a:ea typeface="ＭＳ Ｐゴシック" pitchFamily="34" charset="-128"/>
              </a:rPr>
              <a:t>Marshall, H.E. (2005)  </a:t>
            </a:r>
            <a:r>
              <a:rPr lang="en-GB" i="1" smtClean="0">
                <a:ea typeface="ＭＳ Ｐゴシック" pitchFamily="34" charset="-128"/>
              </a:rPr>
              <a:t> Our Island Story.  </a:t>
            </a:r>
            <a:r>
              <a:rPr lang="en-GB" smtClean="0">
                <a:ea typeface="ＭＳ Ｐゴシック" pitchFamily="34" charset="-128"/>
              </a:rPr>
              <a:t> London, Civitas. </a:t>
            </a:r>
          </a:p>
          <a:p>
            <a:r>
              <a:rPr lang="en-GB" smtClean="0">
                <a:ea typeface="ＭＳ Ｐゴシック" pitchFamily="34" charset="-128"/>
              </a:rPr>
              <a:t>http://digital.library.upenn.edu/women/marshall/england/england.htm</a:t>
            </a:r>
          </a:p>
          <a:p>
            <a:endParaRPr lang="en-GB"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633412"/>
          </a:xfrm>
        </p:spPr>
        <p:txBody>
          <a:bodyPr/>
          <a:lstStyle/>
          <a:p>
            <a:r>
              <a:rPr lang="en-GB" sz="4000" smtClean="0">
                <a:ea typeface="ＭＳ Ｐゴシック" pitchFamily="34" charset="-128"/>
              </a:rPr>
              <a:t>Classroom talk processes </a:t>
            </a:r>
          </a:p>
        </p:txBody>
      </p:sp>
      <p:graphicFrame>
        <p:nvGraphicFramePr>
          <p:cNvPr id="4" name="Content Placeholder 3"/>
          <p:cNvGraphicFramePr>
            <a:graphicFrameLocks noGrp="1"/>
          </p:cNvGraphicFramePr>
          <p:nvPr>
            <p:ph idx="1"/>
          </p:nvPr>
        </p:nvGraphicFramePr>
        <p:xfrm>
          <a:off x="467544" y="836712"/>
          <a:ext cx="8219256"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6" name="TextBox 4"/>
          <p:cNvSpPr txBox="1">
            <a:spLocks noChangeArrowheads="1"/>
          </p:cNvSpPr>
          <p:nvPr/>
        </p:nvSpPr>
        <p:spPr bwMode="auto">
          <a:xfrm>
            <a:off x="3779838" y="3573463"/>
            <a:ext cx="1584325" cy="368300"/>
          </a:xfrm>
          <a:prstGeom prst="rect">
            <a:avLst/>
          </a:prstGeom>
          <a:noFill/>
          <a:ln w="9525">
            <a:noFill/>
            <a:miter lim="800000"/>
            <a:headEnd/>
            <a:tailEnd/>
          </a:ln>
        </p:spPr>
        <p:txBody>
          <a:bodyPr>
            <a:spAutoFit/>
          </a:bodyPr>
          <a:lstStyle/>
          <a:p>
            <a:r>
              <a:rPr lang="en-GB" b="1"/>
              <a:t>Interthinking</a:t>
            </a:r>
            <a:r>
              <a:rPr lang="en-GB"/>
              <a:t> </a:t>
            </a:r>
          </a:p>
        </p:txBody>
      </p:sp>
      <p:sp>
        <p:nvSpPr>
          <p:cNvPr id="23557" name="TextBox 5"/>
          <p:cNvSpPr txBox="1">
            <a:spLocks noChangeArrowheads="1"/>
          </p:cNvSpPr>
          <p:nvPr/>
        </p:nvSpPr>
        <p:spPr bwMode="auto">
          <a:xfrm>
            <a:off x="6443663" y="2060575"/>
            <a:ext cx="1223962" cy="369888"/>
          </a:xfrm>
          <a:prstGeom prst="rect">
            <a:avLst/>
          </a:prstGeom>
          <a:noFill/>
          <a:ln w="9525">
            <a:noFill/>
            <a:miter lim="800000"/>
            <a:headEnd/>
            <a:tailEnd/>
          </a:ln>
        </p:spPr>
        <p:txBody>
          <a:bodyPr>
            <a:spAutoFit/>
          </a:bodyPr>
          <a:lstStyle/>
          <a:p>
            <a:r>
              <a:rPr lang="en-GB"/>
              <a:t>Collective </a:t>
            </a:r>
          </a:p>
        </p:txBody>
      </p:sp>
      <p:sp>
        <p:nvSpPr>
          <p:cNvPr id="23558" name="TextBox 6"/>
          <p:cNvSpPr txBox="1">
            <a:spLocks noChangeArrowheads="1"/>
          </p:cNvSpPr>
          <p:nvPr/>
        </p:nvSpPr>
        <p:spPr bwMode="auto">
          <a:xfrm>
            <a:off x="7164388" y="3284538"/>
            <a:ext cx="1295400" cy="369887"/>
          </a:xfrm>
          <a:prstGeom prst="rect">
            <a:avLst/>
          </a:prstGeom>
          <a:noFill/>
          <a:ln w="9525">
            <a:noFill/>
            <a:miter lim="800000"/>
            <a:headEnd/>
            <a:tailEnd/>
          </a:ln>
        </p:spPr>
        <p:txBody>
          <a:bodyPr>
            <a:spAutoFit/>
          </a:bodyPr>
          <a:lstStyle/>
          <a:p>
            <a:r>
              <a:rPr lang="en-GB"/>
              <a:t>Reciprocal </a:t>
            </a:r>
          </a:p>
        </p:txBody>
      </p:sp>
      <p:sp>
        <p:nvSpPr>
          <p:cNvPr id="23559" name="TextBox 8"/>
          <p:cNvSpPr txBox="1">
            <a:spLocks noChangeArrowheads="1"/>
          </p:cNvSpPr>
          <p:nvPr/>
        </p:nvSpPr>
        <p:spPr bwMode="auto">
          <a:xfrm>
            <a:off x="7380288" y="4652963"/>
            <a:ext cx="1368425" cy="369887"/>
          </a:xfrm>
          <a:prstGeom prst="rect">
            <a:avLst/>
          </a:prstGeom>
          <a:noFill/>
          <a:ln w="9525">
            <a:noFill/>
            <a:miter lim="800000"/>
            <a:headEnd/>
            <a:tailEnd/>
          </a:ln>
        </p:spPr>
        <p:txBody>
          <a:bodyPr>
            <a:spAutoFit/>
          </a:bodyPr>
          <a:lstStyle/>
          <a:p>
            <a:r>
              <a:rPr lang="en-GB"/>
              <a:t>Supportive </a:t>
            </a:r>
          </a:p>
        </p:txBody>
      </p:sp>
      <p:sp>
        <p:nvSpPr>
          <p:cNvPr id="23560" name="TextBox 9"/>
          <p:cNvSpPr txBox="1">
            <a:spLocks noChangeArrowheads="1"/>
          </p:cNvSpPr>
          <p:nvPr/>
        </p:nvSpPr>
        <p:spPr bwMode="auto">
          <a:xfrm>
            <a:off x="684213" y="4581525"/>
            <a:ext cx="1439862" cy="368300"/>
          </a:xfrm>
          <a:prstGeom prst="rect">
            <a:avLst/>
          </a:prstGeom>
          <a:noFill/>
          <a:ln w="9525">
            <a:noFill/>
            <a:miter lim="800000"/>
            <a:headEnd/>
            <a:tailEnd/>
          </a:ln>
        </p:spPr>
        <p:txBody>
          <a:bodyPr>
            <a:spAutoFit/>
          </a:bodyPr>
          <a:lstStyle/>
          <a:p>
            <a:r>
              <a:rPr lang="en-GB"/>
              <a:t>Cumulative</a:t>
            </a:r>
          </a:p>
        </p:txBody>
      </p:sp>
      <p:sp>
        <p:nvSpPr>
          <p:cNvPr id="23561" name="TextBox 10"/>
          <p:cNvSpPr txBox="1">
            <a:spLocks noChangeArrowheads="1"/>
          </p:cNvSpPr>
          <p:nvPr/>
        </p:nvSpPr>
        <p:spPr bwMode="auto">
          <a:xfrm>
            <a:off x="827088" y="2852738"/>
            <a:ext cx="1584325" cy="369887"/>
          </a:xfrm>
          <a:prstGeom prst="rect">
            <a:avLst/>
          </a:prstGeom>
          <a:noFill/>
          <a:ln w="9525">
            <a:noFill/>
            <a:miter lim="800000"/>
            <a:headEnd/>
            <a:tailEnd/>
          </a:ln>
        </p:spPr>
        <p:txBody>
          <a:bodyPr>
            <a:spAutoFit/>
          </a:bodyPr>
          <a:lstStyle/>
          <a:p>
            <a:r>
              <a:rPr lang="en-GB"/>
              <a:t>Purposeful </a:t>
            </a:r>
          </a:p>
        </p:txBody>
      </p:sp>
      <p:sp>
        <p:nvSpPr>
          <p:cNvPr id="23562" name="TextBox 11"/>
          <p:cNvSpPr txBox="1">
            <a:spLocks noChangeArrowheads="1"/>
          </p:cNvSpPr>
          <p:nvPr/>
        </p:nvSpPr>
        <p:spPr bwMode="auto">
          <a:xfrm>
            <a:off x="684213" y="5373688"/>
            <a:ext cx="7416800" cy="368300"/>
          </a:xfrm>
          <a:prstGeom prst="rect">
            <a:avLst/>
          </a:prstGeom>
          <a:noFill/>
          <a:ln w="9525">
            <a:noFill/>
            <a:miter lim="800000"/>
            <a:headEnd/>
            <a:tailEnd/>
          </a:ln>
        </p:spPr>
        <p:txBody>
          <a:bodyPr>
            <a:spAutoFit/>
          </a:bodyPr>
          <a:lstStyle/>
          <a:p>
            <a:r>
              <a:rPr lang="en-GB"/>
              <a:t>Adapted from Alexander, R. (2004)</a:t>
            </a:r>
            <a:r>
              <a:rPr lang="en-GB" i="1"/>
              <a:t> </a:t>
            </a:r>
            <a:r>
              <a:rPr lang="en-GB"/>
              <a:t>and Littleton and Mercer ( 2014)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Classroom  talk repertoires  for history </a:t>
            </a:r>
            <a:endParaRPr lang="en-GB" dirty="0"/>
          </a:p>
        </p:txBody>
      </p:sp>
      <p:sp>
        <p:nvSpPr>
          <p:cNvPr id="24579" name="Content Placeholder 2"/>
          <p:cNvSpPr>
            <a:spLocks noGrp="1"/>
          </p:cNvSpPr>
          <p:nvPr>
            <p:ph idx="1"/>
          </p:nvPr>
        </p:nvSpPr>
        <p:spPr/>
        <p:txBody>
          <a:bodyPr/>
          <a:lstStyle/>
          <a:p>
            <a:r>
              <a:rPr lang="en-GB" sz="2800" smtClean="0">
                <a:ea typeface="ＭＳ Ｐゴシック" pitchFamily="34" charset="-128"/>
              </a:rPr>
              <a:t>Opportunities for children to:</a:t>
            </a:r>
          </a:p>
          <a:p>
            <a:r>
              <a:rPr lang="en-GB" sz="2800" smtClean="0">
                <a:ea typeface="ＭＳ Ｐゴシック" pitchFamily="34" charset="-128"/>
              </a:rPr>
              <a:t>Narrate</a:t>
            </a:r>
          </a:p>
          <a:p>
            <a:r>
              <a:rPr lang="en-GB" sz="2800" smtClean="0">
                <a:ea typeface="ＭＳ Ｐゴシック" pitchFamily="34" charset="-128"/>
              </a:rPr>
              <a:t>Explain – provide reasons for </a:t>
            </a:r>
          </a:p>
          <a:p>
            <a:r>
              <a:rPr lang="en-GB" sz="2800" smtClean="0">
                <a:ea typeface="ＭＳ Ｐゴシック" pitchFamily="34" charset="-128"/>
              </a:rPr>
              <a:t>Speculate and imagine</a:t>
            </a:r>
          </a:p>
          <a:p>
            <a:r>
              <a:rPr lang="en-GB" sz="2800" smtClean="0">
                <a:ea typeface="ＭＳ Ｐゴシック" pitchFamily="34" charset="-128"/>
              </a:rPr>
              <a:t>Argue, reason and justify</a:t>
            </a:r>
          </a:p>
          <a:p>
            <a:r>
              <a:rPr lang="en-GB" sz="2800" smtClean="0">
                <a:ea typeface="ＭＳ Ｐゴシック" pitchFamily="34" charset="-128"/>
              </a:rPr>
              <a:t>Conclude </a:t>
            </a:r>
          </a:p>
          <a:p>
            <a:r>
              <a:rPr lang="en-GB" sz="2800" smtClean="0">
                <a:solidFill>
                  <a:srgbClr val="FF0000"/>
                </a:solidFill>
                <a:ea typeface="ＭＳ Ｐゴシック" pitchFamily="34" charset="-128"/>
              </a:rPr>
              <a:t>Which have you used in the workshop today? </a:t>
            </a: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ea typeface="ＭＳ Ｐゴシック" pitchFamily="34" charset="-128"/>
            </a:endParaRPr>
          </a:p>
        </p:txBody>
      </p:sp>
      <p:sp>
        <p:nvSpPr>
          <p:cNvPr id="25603" name="Content Placeholder 2"/>
          <p:cNvSpPr>
            <a:spLocks noGrp="1"/>
          </p:cNvSpPr>
          <p:nvPr>
            <p:ph idx="1"/>
          </p:nvPr>
        </p:nvSpPr>
        <p:spPr/>
        <p:txBody>
          <a:bodyPr/>
          <a:lstStyle/>
          <a:p>
            <a:r>
              <a:rPr lang="en-GB" smtClean="0">
                <a:ea typeface="ＭＳ Ｐゴシック" pitchFamily="34" charset="-128"/>
              </a:rPr>
              <a:t>What do the  Democratic Republic of North Korea,  Morocco and Grenada, Carriacou and Petite Martinque  all have in common?</a:t>
            </a:r>
          </a:p>
          <a:p>
            <a:r>
              <a:rPr lang="en-GB" smtClean="0">
                <a:ea typeface="ＭＳ Ｐゴシック" pitchFamily="34" charset="-128"/>
              </a:rPr>
              <a:t>Postage stamps!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3600" dirty="0" smtClean="0"/>
              <a:t/>
            </a:r>
            <a:br>
              <a:rPr lang="en-GB" sz="3600" dirty="0" smtClean="0"/>
            </a:br>
            <a:r>
              <a:rPr lang="en-GB" dirty="0" smtClean="0"/>
              <a:t/>
            </a:r>
            <a:br>
              <a:rPr lang="en-GB" dirty="0" smtClean="0"/>
            </a:br>
            <a:endParaRPr lang="en-GB" dirty="0"/>
          </a:p>
        </p:txBody>
      </p:sp>
      <p:pic>
        <p:nvPicPr>
          <p:cNvPr id="26627" name="Content Placeholder 3" descr="ibn.jpg"/>
          <p:cNvPicPr>
            <a:picLocks noGrp="1" noChangeAspect="1"/>
          </p:cNvPicPr>
          <p:nvPr>
            <p:ph idx="1"/>
          </p:nvPr>
        </p:nvPicPr>
        <p:blipFill>
          <a:blip r:embed="rId3" cstate="print"/>
          <a:srcRect/>
          <a:stretch>
            <a:fillRect/>
          </a:stretch>
        </p:blipFill>
        <p:spPr>
          <a:xfrm>
            <a:off x="5578475" y="3716338"/>
            <a:ext cx="3351213" cy="2665412"/>
          </a:xfrm>
        </p:spPr>
      </p:pic>
      <p:pic>
        <p:nvPicPr>
          <p:cNvPr id="26628" name="Picture 4" descr="ibn3.jpg"/>
          <p:cNvPicPr>
            <a:picLocks noChangeAspect="1"/>
          </p:cNvPicPr>
          <p:nvPr/>
        </p:nvPicPr>
        <p:blipFill>
          <a:blip r:embed="rId4" cstate="print"/>
          <a:srcRect/>
          <a:stretch>
            <a:fillRect/>
          </a:stretch>
        </p:blipFill>
        <p:spPr bwMode="auto">
          <a:xfrm>
            <a:off x="323850" y="2565400"/>
            <a:ext cx="2987675" cy="3851275"/>
          </a:xfrm>
          <a:prstGeom prst="rect">
            <a:avLst/>
          </a:prstGeom>
          <a:noFill/>
          <a:ln w="9525">
            <a:noFill/>
            <a:miter lim="800000"/>
            <a:headEnd/>
            <a:tailEnd/>
          </a:ln>
        </p:spPr>
      </p:pic>
      <p:pic>
        <p:nvPicPr>
          <p:cNvPr id="26629" name="Picture 5" descr="ibn 2.jpg"/>
          <p:cNvPicPr>
            <a:picLocks noChangeAspect="1"/>
          </p:cNvPicPr>
          <p:nvPr/>
        </p:nvPicPr>
        <p:blipFill>
          <a:blip r:embed="rId5" cstate="print"/>
          <a:srcRect/>
          <a:stretch>
            <a:fillRect/>
          </a:stretch>
        </p:blipFill>
        <p:spPr bwMode="auto">
          <a:xfrm>
            <a:off x="3203575" y="260350"/>
            <a:ext cx="2847975" cy="3651250"/>
          </a:xfrm>
          <a:prstGeom prst="rect">
            <a:avLst/>
          </a:prstGeom>
          <a:noFill/>
          <a:ln w="9525">
            <a:noFill/>
            <a:miter lim="800000"/>
            <a:headEnd/>
            <a:tailEnd/>
          </a:ln>
        </p:spPr>
      </p:pic>
      <p:sp>
        <p:nvSpPr>
          <p:cNvPr id="26630" name="TextBox 6"/>
          <p:cNvSpPr txBox="1">
            <a:spLocks noChangeArrowheads="1"/>
          </p:cNvSpPr>
          <p:nvPr/>
        </p:nvSpPr>
        <p:spPr bwMode="auto">
          <a:xfrm>
            <a:off x="539750" y="1125538"/>
            <a:ext cx="1944688" cy="646112"/>
          </a:xfrm>
          <a:prstGeom prst="rect">
            <a:avLst/>
          </a:prstGeom>
          <a:noFill/>
          <a:ln w="9525">
            <a:noFill/>
            <a:miter lim="800000"/>
            <a:headEnd/>
            <a:tailEnd/>
          </a:ln>
        </p:spPr>
        <p:txBody>
          <a:bodyPr>
            <a:spAutoFit/>
          </a:bodyPr>
          <a:lstStyle/>
          <a:p>
            <a:r>
              <a:rPr lang="en-GB"/>
              <a:t>Ibn Battuta  1304- 68</a:t>
            </a:r>
          </a:p>
        </p:txBody>
      </p:sp>
      <p:sp>
        <p:nvSpPr>
          <p:cNvPr id="26631" name="TextBox 7"/>
          <p:cNvSpPr txBox="1">
            <a:spLocks noChangeArrowheads="1"/>
          </p:cNvSpPr>
          <p:nvPr/>
        </p:nvSpPr>
        <p:spPr bwMode="auto">
          <a:xfrm>
            <a:off x="6804025" y="1412875"/>
            <a:ext cx="1944688" cy="923925"/>
          </a:xfrm>
          <a:prstGeom prst="rect">
            <a:avLst/>
          </a:prstGeom>
          <a:noFill/>
          <a:ln w="9525">
            <a:noFill/>
            <a:miter lim="800000"/>
            <a:headEnd/>
            <a:tailEnd/>
          </a:ln>
        </p:spPr>
        <p:txBody>
          <a:bodyPr>
            <a:spAutoFit/>
          </a:bodyPr>
          <a:lstStyle/>
          <a:p>
            <a:r>
              <a:rPr lang="en-GB"/>
              <a:t>What  questions would you like to ask him? </a:t>
            </a:r>
          </a:p>
        </p:txBody>
      </p:sp>
      <p:sp>
        <p:nvSpPr>
          <p:cNvPr id="26632" name="TextBox 8"/>
          <p:cNvSpPr txBox="1">
            <a:spLocks noChangeArrowheads="1"/>
          </p:cNvSpPr>
          <p:nvPr/>
        </p:nvSpPr>
        <p:spPr bwMode="auto">
          <a:xfrm>
            <a:off x="3635375" y="4292600"/>
            <a:ext cx="1657350" cy="2032000"/>
          </a:xfrm>
          <a:prstGeom prst="rect">
            <a:avLst/>
          </a:prstGeom>
          <a:noFill/>
          <a:ln w="9525">
            <a:noFill/>
            <a:miter lim="800000"/>
            <a:headEnd/>
            <a:tailEnd/>
          </a:ln>
        </p:spPr>
        <p:txBody>
          <a:bodyPr>
            <a:spAutoFit/>
          </a:bodyPr>
          <a:lstStyle/>
          <a:p>
            <a:r>
              <a:rPr lang="en-GB"/>
              <a:t>How would you used these stamps as starting points for historical enquiries at Key Stage 1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z="3200" smtClean="0">
                <a:ea typeface="ＭＳ Ｐゴシック" pitchFamily="34" charset="-128"/>
              </a:rPr>
              <a:t>How do we know about Ibn Battuta?</a:t>
            </a:r>
            <a:br>
              <a:rPr lang="en-GB" sz="3200" smtClean="0">
                <a:ea typeface="ＭＳ Ｐゴシック" pitchFamily="34" charset="-128"/>
              </a:rPr>
            </a:br>
            <a:r>
              <a:rPr lang="en-GB" sz="3200" smtClean="0">
                <a:ea typeface="ＭＳ Ｐゴシック" pitchFamily="34" charset="-128"/>
              </a:rPr>
              <a:t>http://www.journeytomeccagiantscreen.com/  </a:t>
            </a:r>
          </a:p>
        </p:txBody>
      </p:sp>
      <p:pic>
        <p:nvPicPr>
          <p:cNvPr id="27651" name="Content Placeholder 4" descr="book cover.jpg"/>
          <p:cNvPicPr>
            <a:picLocks noGrp="1" noChangeAspect="1"/>
          </p:cNvPicPr>
          <p:nvPr>
            <p:ph sz="half" idx="1"/>
          </p:nvPr>
        </p:nvPicPr>
        <p:blipFill>
          <a:blip r:embed="rId3" cstate="print"/>
          <a:srcRect/>
          <a:stretch>
            <a:fillRect/>
          </a:stretch>
        </p:blipFill>
        <p:spPr>
          <a:xfrm>
            <a:off x="1116013" y="2060575"/>
            <a:ext cx="2405062" cy="3611563"/>
          </a:xfrm>
        </p:spPr>
      </p:pic>
      <p:pic>
        <p:nvPicPr>
          <p:cNvPr id="27652" name="Content Placeholder 4" descr="ibn ba book.JPG"/>
          <p:cNvPicPr>
            <a:picLocks noGrp="1" noChangeAspect="1"/>
          </p:cNvPicPr>
          <p:nvPr>
            <p:ph sz="half" idx="2"/>
          </p:nvPr>
        </p:nvPicPr>
        <p:blipFill>
          <a:blip r:embed="rId4" cstate="print"/>
          <a:srcRect/>
          <a:stretch>
            <a:fillRect/>
          </a:stretch>
        </p:blipFill>
        <p:spPr>
          <a:xfrm>
            <a:off x="4762500" y="2382838"/>
            <a:ext cx="3810000" cy="29591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ea typeface="ＭＳ Ｐゴシック" pitchFamily="34" charset="-128"/>
            </a:endParaRPr>
          </a:p>
        </p:txBody>
      </p:sp>
      <p:sp>
        <p:nvSpPr>
          <p:cNvPr id="28675" name="Content Placeholder 2"/>
          <p:cNvSpPr>
            <a:spLocks noGrp="1"/>
          </p:cNvSpPr>
          <p:nvPr>
            <p:ph idx="1"/>
          </p:nvPr>
        </p:nvSpPr>
        <p:spPr/>
        <p:txBody>
          <a:bodyPr/>
          <a:lstStyle/>
          <a:p>
            <a:r>
              <a:rPr lang="en-GB" smtClean="0">
                <a:ea typeface="ＭＳ Ｐゴシック" pitchFamily="34" charset="-128"/>
              </a:rPr>
              <a:t>Map of where Ibn Battuta travelled  - comparison with Marco Polo.  </a:t>
            </a:r>
          </a:p>
          <a:p>
            <a:r>
              <a:rPr lang="en-US" smtClean="0">
                <a:ea typeface="ＭＳ Ｐゴシック" pitchFamily="34" charset="-128"/>
              </a:rPr>
              <a:t>How did he know where to go? Muhammad ad-Idrisi  1154 map </a:t>
            </a:r>
            <a:endParaRPr lang="en-GB" smtClean="0">
              <a:ea typeface="ＭＳ Ｐゴシック" pitchFamily="34" charset="-128"/>
            </a:endParaRPr>
          </a:p>
          <a:p>
            <a:endParaRPr lang="en-GB" smtClean="0">
              <a:ea typeface="ＭＳ Ｐゴシック"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ea typeface="ＭＳ Ｐゴシック" pitchFamily="34" charset="-128"/>
            </a:endParaRPr>
          </a:p>
        </p:txBody>
      </p:sp>
      <p:sp>
        <p:nvSpPr>
          <p:cNvPr id="29699" name="Content Placeholder 2"/>
          <p:cNvSpPr>
            <a:spLocks noGrp="1"/>
          </p:cNvSpPr>
          <p:nvPr>
            <p:ph idx="1"/>
          </p:nvPr>
        </p:nvSpPr>
        <p:spPr/>
        <p:txBody>
          <a:bodyPr/>
          <a:lstStyle/>
          <a:p>
            <a:r>
              <a:rPr lang="en-GB" smtClean="0">
                <a:ea typeface="ＭＳ Ｐゴシック" pitchFamily="34" charset="-128"/>
              </a:rPr>
              <a:t>What were the places like where he travelled? desert landscapes; Mecca; Hindu Kush; southern Indian jungle; Chinese cities</a:t>
            </a:r>
          </a:p>
          <a:p>
            <a:r>
              <a:rPr lang="en-GB" smtClean="0">
                <a:ea typeface="ＭＳ Ｐゴシック" pitchFamily="34" charset="-128"/>
              </a:rPr>
              <a:t>What modes of transport did he use?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ea typeface="ＭＳ Ｐゴシック" pitchFamily="34" charset="-128"/>
            </a:endParaRPr>
          </a:p>
        </p:txBody>
      </p:sp>
      <p:sp>
        <p:nvSpPr>
          <p:cNvPr id="30723" name="Content Placeholder 2"/>
          <p:cNvSpPr>
            <a:spLocks noGrp="1"/>
          </p:cNvSpPr>
          <p:nvPr>
            <p:ph idx="1"/>
          </p:nvPr>
        </p:nvSpPr>
        <p:spPr/>
        <p:txBody>
          <a:bodyPr/>
          <a:lstStyle/>
          <a:p>
            <a:r>
              <a:rPr lang="en-GB" smtClean="0">
                <a:ea typeface="ＭＳ Ｐゴシック" pitchFamily="34" charset="-128"/>
              </a:rPr>
              <a:t>Food and spices  he tasted as he went on his travels</a:t>
            </a:r>
          </a:p>
          <a:p>
            <a:r>
              <a:rPr lang="en-GB" smtClean="0">
                <a:ea typeface="ＭＳ Ｐゴシック" pitchFamily="34" charset="-128"/>
              </a:rPr>
              <a:t>Keeping safe – clothes and examples of his bravery </a:t>
            </a:r>
          </a:p>
          <a:p>
            <a:r>
              <a:rPr lang="en-GB" smtClean="0">
                <a:ea typeface="ＭＳ Ｐゴシック" pitchFamily="34" charset="-128"/>
              </a:rPr>
              <a:t>What did he bring back?   </a:t>
            </a:r>
          </a:p>
          <a:p>
            <a:r>
              <a:rPr lang="en-GB" smtClean="0">
                <a:ea typeface="ＭＳ Ｐゴシック" pitchFamily="34" charset="-128"/>
              </a:rPr>
              <a:t>Narrating the story of his travels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ea typeface="ＭＳ Ｐゴシック" pitchFamily="34" charset="-128"/>
            </a:endParaRPr>
          </a:p>
        </p:txBody>
      </p:sp>
      <p:sp>
        <p:nvSpPr>
          <p:cNvPr id="31747" name="Content Placeholder 2"/>
          <p:cNvSpPr>
            <a:spLocks noGrp="1"/>
          </p:cNvSpPr>
          <p:nvPr>
            <p:ph idx="1"/>
          </p:nvPr>
        </p:nvSpPr>
        <p:spPr>
          <a:xfrm>
            <a:off x="457200" y="549275"/>
            <a:ext cx="8229600" cy="5576888"/>
          </a:xfrm>
        </p:spPr>
        <p:txBody>
          <a:bodyPr/>
          <a:lstStyle/>
          <a:p>
            <a:r>
              <a:rPr lang="en-GB" sz="1600" smtClean="0">
                <a:ea typeface="ＭＳ Ｐゴシック" pitchFamily="34" charset="-128"/>
              </a:rPr>
              <a:t>Ibn Battuta described a royal meal: bread (which is thin round cakes); large slabs of meat (sheep); round dough cakes made with ghee (clarified butter) which they stuff with sweet almond paste and honey; meat cooked with ghee, onions and green ginger; "sambusak" (triangular pastries made of hashed meat and cooked with almonds, walnuts, pistachios, onions, and spices put inside a piece of thin bread fried in ghee - like our modern samosas); rice cooked in ghee with chickens on top; sweetcakes and sweetmeats (pastries) for dessert. They drank sherbet of sugared water before the meal and barley-water after. Then they had betel leaf and areca nut (a mild narcotic). (Gibb, Vol. III, pp. 607 - 608)</a:t>
            </a:r>
          </a:p>
          <a:p>
            <a:r>
              <a:rPr lang="en-GB" sz="1600" smtClean="0">
                <a:ea typeface="ＭＳ Ｐゴシック" pitchFamily="34" charset="-128"/>
              </a:rPr>
              <a:t>He also described the following: mango; pickled green ginger and peppers; jack-fruit (like a large melon weighing three to four pounds) and "barki" (like a yellow gourd with sweet pods and kernels) - "the best fruits in India"; tandu (fruit of the ebony tree); sweet oranges; wheat, chickpeas and lentils, and rice which was sown three times a year! Sesame and sugar cane were also sown. He said the Indians ate millet (a type of grain) most often and he especially liked pounded millet made into a gruel (porridge) cooked with buffalo's milk. They also ate peas and mung beans cooked with rice and ghee which the Indians ate for breakfast every day. Animals were fed barley, chickpeas, and leaves as fodder and even given ghee. (Gibb, pp. 609 - 612)</a:t>
            </a:r>
          </a:p>
          <a:p>
            <a:r>
              <a:rPr lang="en-GB" sz="1600" smtClean="0">
                <a:ea typeface="ＭＳ Ｐゴシック" pitchFamily="34" charset="-128"/>
                <a:hlinkClick r:id="rId2"/>
              </a:rPr>
              <a:t>http://ibnbattuta.berkeley.edu/7delhi.html</a:t>
            </a:r>
            <a:endParaRPr lang="en-GB" sz="1600" smtClean="0">
              <a:ea typeface="ＭＳ Ｐゴシック" pitchFamily="34" charset="-128"/>
            </a:endParaRPr>
          </a:p>
          <a:p>
            <a:endParaRPr lang="en-GB" sz="1600" smtClean="0">
              <a:ea typeface="ＭＳ Ｐゴシック" pitchFamily="34" charset="-128"/>
            </a:endParaRPr>
          </a:p>
          <a:p>
            <a:endParaRPr lang="en-GB" sz="1600" smtClean="0">
              <a:ea typeface="ＭＳ Ｐゴシック" pitchFamily="34" charset="-128"/>
            </a:endParaRPr>
          </a:p>
          <a:p>
            <a:endParaRPr lang="en-GB" sz="1600"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a:p>
            <a:endParaRPr lang="en-GB" smtClean="0">
              <a:ea typeface="ＭＳ Ｐゴシック"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smtClean="0">
                <a:ea typeface="ＭＳ Ｐゴシック" pitchFamily="34" charset="-128"/>
              </a:rPr>
              <a:t>Playful learning </a:t>
            </a:r>
          </a:p>
        </p:txBody>
      </p:sp>
      <p:sp>
        <p:nvSpPr>
          <p:cNvPr id="32771" name="Content Placeholder 2"/>
          <p:cNvSpPr>
            <a:spLocks noGrp="1"/>
          </p:cNvSpPr>
          <p:nvPr>
            <p:ph sz="half" idx="1"/>
          </p:nvPr>
        </p:nvSpPr>
        <p:spPr/>
        <p:txBody>
          <a:bodyPr/>
          <a:lstStyle/>
          <a:p>
            <a:r>
              <a:rPr lang="en-GB" sz="2000" smtClean="0">
                <a:ea typeface="ＭＳ Ｐゴシック" pitchFamily="34" charset="-128"/>
              </a:rPr>
              <a:t>Arouse and sustain curiosity</a:t>
            </a:r>
          </a:p>
          <a:p>
            <a:r>
              <a:rPr lang="en-GB" sz="2000" smtClean="0">
                <a:ea typeface="ＭＳ Ｐゴシック" pitchFamily="34" charset="-128"/>
              </a:rPr>
              <a:t>Exploring human dilemmas in the past and alternative outcomes</a:t>
            </a:r>
          </a:p>
          <a:p>
            <a:r>
              <a:rPr lang="en-GB" sz="2000" smtClean="0">
                <a:ea typeface="ＭＳ Ｐゴシック" pitchFamily="34" charset="-128"/>
              </a:rPr>
              <a:t>Decision making </a:t>
            </a:r>
          </a:p>
          <a:p>
            <a:r>
              <a:rPr lang="en-GB" sz="2000" smtClean="0">
                <a:ea typeface="ＭＳ Ｐゴシック" pitchFamily="34" charset="-128"/>
              </a:rPr>
              <a:t>Imaginative connections with people’s feelings and emotions</a:t>
            </a:r>
          </a:p>
          <a:p>
            <a:r>
              <a:rPr lang="en-GB" sz="2000" smtClean="0">
                <a:ea typeface="ＭＳ Ｐゴシック" pitchFamily="34" charset="-128"/>
              </a:rPr>
              <a:t>Social and cultural interactions </a:t>
            </a:r>
          </a:p>
          <a:p>
            <a:endParaRPr lang="en-GB" smtClean="0">
              <a:ea typeface="ＭＳ Ｐゴシック" pitchFamily="34" charset="-128"/>
            </a:endParaRPr>
          </a:p>
        </p:txBody>
      </p:sp>
      <p:sp>
        <p:nvSpPr>
          <p:cNvPr id="32772" name="Content Placeholder 3"/>
          <p:cNvSpPr>
            <a:spLocks noGrp="1"/>
          </p:cNvSpPr>
          <p:nvPr>
            <p:ph sz="half" idx="2"/>
          </p:nvPr>
        </p:nvSpPr>
        <p:spPr/>
        <p:txBody>
          <a:bodyPr/>
          <a:lstStyle/>
          <a:p>
            <a:r>
              <a:rPr lang="en-GB" sz="2000" smtClean="0">
                <a:ea typeface="ＭＳ Ｐゴシック" pitchFamily="34" charset="-128"/>
              </a:rPr>
              <a:t>Classroom play areas  - tents, palaces, homes</a:t>
            </a:r>
          </a:p>
          <a:p>
            <a:r>
              <a:rPr lang="en-GB" sz="2000" smtClean="0">
                <a:ea typeface="ＭＳ Ｐゴシック" pitchFamily="34" charset="-128"/>
              </a:rPr>
              <a:t>Classroom museums </a:t>
            </a:r>
          </a:p>
          <a:p>
            <a:r>
              <a:rPr lang="en-GB" sz="2000" smtClean="0">
                <a:ea typeface="ＭＳ Ｐゴシック" pitchFamily="34" charset="-128"/>
              </a:rPr>
              <a:t>Availability of props  and costumes for free play</a:t>
            </a:r>
          </a:p>
          <a:p>
            <a:r>
              <a:rPr lang="en-GB" sz="2000" smtClean="0">
                <a:ea typeface="ＭＳ Ｐゴシック" pitchFamily="34" charset="-128"/>
              </a:rPr>
              <a:t>Role play, drama and freeze frames </a:t>
            </a: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337"/>
          </a:xfrm>
        </p:spPr>
        <p:txBody>
          <a:bodyPr>
            <a:normAutofit fontScale="90000"/>
          </a:bodyPr>
          <a:lstStyle/>
          <a:p>
            <a:pPr>
              <a:defRPr/>
            </a:pPr>
            <a:r>
              <a:rPr lang="en-GB" dirty="0" smtClean="0"/>
              <a:t>I just adored this as a child......Antonia Fraser.   </a:t>
            </a:r>
            <a:endParaRPr lang="en-GB" dirty="0"/>
          </a:p>
        </p:txBody>
      </p:sp>
      <p:sp>
        <p:nvSpPr>
          <p:cNvPr id="4" name="Content Placeholder 3"/>
          <p:cNvSpPr>
            <a:spLocks noGrp="1"/>
          </p:cNvSpPr>
          <p:nvPr>
            <p:ph sz="half" idx="2"/>
          </p:nvPr>
        </p:nvSpPr>
        <p:spPr/>
        <p:txBody>
          <a:bodyPr>
            <a:normAutofit fontScale="70000" lnSpcReduction="20000"/>
          </a:bodyPr>
          <a:lstStyle/>
          <a:p>
            <a:pPr>
              <a:buFont typeface="Arial" pitchFamily="34" charset="0"/>
              <a:buNone/>
              <a:defRPr/>
            </a:pPr>
            <a:r>
              <a:rPr lang="en-GB" dirty="0" smtClean="0"/>
              <a:t>     ‘ As they slept, two men crept softly, softly, up the dark stair. Quietly they opened the door and stole into the room. They stood beside the bed, hardly daring to look at the two pretty children in case the sight might soften even their cruel hearts and they would be unable to do the cruel deed. Then they seized the clothes and the pillows and they pressed them over the faces  of the little boys. They could not scream, they could not breathe.’ </a:t>
            </a:r>
            <a:endParaRPr lang="en-GB" dirty="0"/>
          </a:p>
        </p:txBody>
      </p:sp>
      <p:sp>
        <p:nvSpPr>
          <p:cNvPr id="6148" name="Content Placeholder 4"/>
          <p:cNvSpPr>
            <a:spLocks noGrp="1"/>
          </p:cNvSpPr>
          <p:nvPr>
            <p:ph sz="half" idx="1"/>
          </p:nvPr>
        </p:nvSpPr>
        <p:spPr/>
        <p:txBody>
          <a:bodyPr/>
          <a:lstStyle/>
          <a:p>
            <a:pPr>
              <a:buFont typeface="Arial" pitchFamily="34" charset="0"/>
              <a:buNone/>
            </a:pPr>
            <a:r>
              <a:rPr lang="en-GB" smtClean="0">
                <a:ea typeface="ＭＳ Ｐゴシック" pitchFamily="34" charset="-128"/>
              </a:rPr>
              <a:t>Marshall ( 1905)  page xv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GB" sz="4000" smtClean="0">
                <a:ea typeface="ＭＳ Ｐゴシック" pitchFamily="34" charset="-128"/>
              </a:rPr>
              <a:t>Description of the barid ( postal service) in India. </a:t>
            </a:r>
          </a:p>
        </p:txBody>
      </p:sp>
      <p:sp>
        <p:nvSpPr>
          <p:cNvPr id="33795" name="Content Placeholder 2"/>
          <p:cNvSpPr>
            <a:spLocks noGrp="1"/>
          </p:cNvSpPr>
          <p:nvPr>
            <p:ph idx="1"/>
          </p:nvPr>
        </p:nvSpPr>
        <p:spPr/>
        <p:txBody>
          <a:bodyPr/>
          <a:lstStyle/>
          <a:p>
            <a:r>
              <a:rPr lang="en-GB" sz="1800" smtClean="0">
                <a:ea typeface="ＭＳ Ｐゴシック" pitchFamily="34" charset="-128"/>
              </a:rPr>
              <a:t>It is 50 days’ journey from the province of Sind to the Sultan’s capital in Delhi, but the Sultan can send letters from Delhi which reach Sind in 5 days. His messengers carry his letters very quickly in a relay.  For every mile there are 3 relay stops.  These stops are villages where there are three pavilions. Messengers sit in the pavilions and are ready to leave whenever a letter comes. Each messenger has a long stick with copper bells at the top. When the messenger leaves he takes the letter in one hand and the stick with bells in his other and runs as quickly as he can. </a:t>
            </a:r>
          </a:p>
          <a:p>
            <a:r>
              <a:rPr lang="en-GB" sz="1800" smtClean="0">
                <a:ea typeface="ＭＳ Ｐゴシック" pitchFamily="34" charset="-128"/>
              </a:rPr>
              <a:t>When the men in the pavilions hear the sound of the bells they get ready to meet the messenger and take the letter on to the  next relay stop.  This method is also  used to carry precious fruits  to the Sultan   They put the fruits on the woven baskets like plates o keep them safe.  </a:t>
            </a:r>
          </a:p>
          <a:p>
            <a:r>
              <a:rPr lang="en-GB" sz="1800" smtClean="0">
                <a:ea typeface="ＭＳ Ｐゴシック" pitchFamily="34" charset="-128"/>
              </a:rPr>
              <a:t>( Harnett, 2014).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Establishing significance – why was Ibn Battuta important? </a:t>
            </a:r>
            <a:endParaRPr lang="en-GB" dirty="0"/>
          </a:p>
        </p:txBody>
      </p:sp>
      <p:sp>
        <p:nvSpPr>
          <p:cNvPr id="34819" name="Content Placeholder 2"/>
          <p:cNvSpPr>
            <a:spLocks noGrp="1"/>
          </p:cNvSpPr>
          <p:nvPr>
            <p:ph idx="1"/>
          </p:nvPr>
        </p:nvSpPr>
        <p:spPr/>
        <p:txBody>
          <a:bodyPr/>
          <a:lstStyle/>
          <a:p>
            <a:endParaRPr lang="en-US" smtClean="0">
              <a:ea typeface="ＭＳ Ｐゴシック" pitchFamily="34" charset="-128"/>
            </a:endParaRPr>
          </a:p>
        </p:txBody>
      </p:sp>
      <p:sp>
        <p:nvSpPr>
          <p:cNvPr id="5" name="Rectangle 4"/>
          <p:cNvSpPr/>
          <p:nvPr/>
        </p:nvSpPr>
        <p:spPr>
          <a:xfrm>
            <a:off x="755650" y="1700213"/>
            <a:ext cx="1584325" cy="13684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Write down 3 important things about  Ibn Battuta</a:t>
            </a:r>
          </a:p>
        </p:txBody>
      </p:sp>
      <p:sp>
        <p:nvSpPr>
          <p:cNvPr id="6" name="Rectangle 5"/>
          <p:cNvSpPr/>
          <p:nvPr/>
        </p:nvSpPr>
        <p:spPr>
          <a:xfrm>
            <a:off x="2555875" y="1916113"/>
            <a:ext cx="1655763" cy="15843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Draw important events in Ibn Battuta’s life </a:t>
            </a:r>
          </a:p>
        </p:txBody>
      </p:sp>
      <p:sp>
        <p:nvSpPr>
          <p:cNvPr id="7" name="Rectangle 6"/>
          <p:cNvSpPr/>
          <p:nvPr/>
        </p:nvSpPr>
        <p:spPr>
          <a:xfrm>
            <a:off x="6011863" y="2133600"/>
            <a:ext cx="2089150" cy="19431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Organise these pictures to show what Ibn Battuta did in order of their importance to remember him. </a:t>
            </a:r>
          </a:p>
        </p:txBody>
      </p:sp>
      <p:sp>
        <p:nvSpPr>
          <p:cNvPr id="8" name="Rectangle 7"/>
          <p:cNvSpPr/>
          <p:nvPr/>
        </p:nvSpPr>
        <p:spPr>
          <a:xfrm>
            <a:off x="5292725" y="4724400"/>
            <a:ext cx="1778000" cy="12747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Freeze frame  different events in his life </a:t>
            </a:r>
          </a:p>
        </p:txBody>
      </p:sp>
      <p:sp>
        <p:nvSpPr>
          <p:cNvPr id="9" name="Rectangle 8"/>
          <p:cNvSpPr/>
          <p:nvPr/>
        </p:nvSpPr>
        <p:spPr>
          <a:xfrm>
            <a:off x="3132138" y="3573463"/>
            <a:ext cx="2232025" cy="1346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Who would think Ibn Battuta is important? </a:t>
            </a:r>
          </a:p>
        </p:txBody>
      </p:sp>
      <p:sp>
        <p:nvSpPr>
          <p:cNvPr id="10" name="Rectangle 9"/>
          <p:cNvSpPr/>
          <p:nvPr/>
        </p:nvSpPr>
        <p:spPr>
          <a:xfrm>
            <a:off x="971550" y="4365625"/>
            <a:ext cx="2016125" cy="1584325"/>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Compare and contrast Ibn Battuta with other people whom you have learnt about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Inspiring children to be curious and enthusiastic historians </a:t>
            </a:r>
            <a:endParaRPr lang="en-GB" dirty="0"/>
          </a:p>
        </p:txBody>
      </p:sp>
      <p:sp>
        <p:nvSpPr>
          <p:cNvPr id="35843" name="Content Placeholder 2"/>
          <p:cNvSpPr>
            <a:spLocks noGrp="1"/>
          </p:cNvSpPr>
          <p:nvPr>
            <p:ph idx="1"/>
          </p:nvPr>
        </p:nvSpPr>
        <p:spPr/>
        <p:txBody>
          <a:bodyPr/>
          <a:lstStyle/>
          <a:p>
            <a:r>
              <a:rPr lang="en-GB" smtClean="0">
                <a:ea typeface="ＭＳ Ｐゴシック" pitchFamily="34" charset="-128"/>
              </a:rPr>
              <a:t>Personal connections with the past</a:t>
            </a:r>
          </a:p>
          <a:p>
            <a:r>
              <a:rPr lang="en-GB" smtClean="0">
                <a:ea typeface="ＭＳ Ｐゴシック" pitchFamily="34" charset="-128"/>
              </a:rPr>
              <a:t>To inspire children to be curious we also need to be curious about children and their learning </a:t>
            </a:r>
          </a:p>
          <a:p>
            <a:endParaRPr lang="en-GB" smtClean="0">
              <a:ea typeface="ＭＳ Ｐゴシック" pitchFamily="34" charset="-128"/>
            </a:endParaRP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smtClean="0">
                <a:ea typeface="ＭＳ Ｐゴシック" pitchFamily="34" charset="-128"/>
              </a:rPr>
              <a:t>Researching history classrooms</a:t>
            </a:r>
            <a:br>
              <a:rPr lang="en-GB" smtClean="0">
                <a:ea typeface="ＭＳ Ｐゴシック" pitchFamily="34" charset="-128"/>
              </a:rPr>
            </a:br>
            <a:r>
              <a:rPr lang="en-GB" smtClean="0">
                <a:ea typeface="ＭＳ Ｐゴシック" pitchFamily="34" charset="-128"/>
              </a:rPr>
              <a:t>( Stenhouse, 1975)  </a:t>
            </a:r>
          </a:p>
        </p:txBody>
      </p:sp>
      <p:graphicFrame>
        <p:nvGraphicFramePr>
          <p:cNvPr id="8" name="Content Placeholder 7"/>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8" name="TextBox 8"/>
          <p:cNvSpPr txBox="1">
            <a:spLocks noChangeArrowheads="1"/>
          </p:cNvSpPr>
          <p:nvPr/>
        </p:nvSpPr>
        <p:spPr bwMode="auto">
          <a:xfrm>
            <a:off x="3024188" y="6237288"/>
            <a:ext cx="5148262" cy="369887"/>
          </a:xfrm>
          <a:prstGeom prst="rect">
            <a:avLst/>
          </a:prstGeom>
          <a:noFill/>
          <a:ln w="9525">
            <a:noFill/>
            <a:miter lim="800000"/>
            <a:headEnd/>
            <a:tailEnd/>
          </a:ln>
        </p:spPr>
        <p:txBody>
          <a:bodyPr>
            <a:spAutoFit/>
          </a:bodyPr>
          <a:lstStyle/>
          <a:p>
            <a:r>
              <a:rPr lang="en-GB"/>
              <a:t>Adapted from  Pollard, 1997</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468313" y="1052513"/>
            <a:ext cx="8280400" cy="5400675"/>
          </a:xfrm>
        </p:spPr>
        <p:txBody>
          <a:bodyPr/>
          <a:lstStyle/>
          <a:p>
            <a:r>
              <a:rPr lang="en-GB" sz="2000" smtClean="0">
                <a:ea typeface="ＭＳ Ｐゴシック" pitchFamily="34" charset="-128"/>
              </a:rPr>
              <a:t>Teacher: </a:t>
            </a:r>
            <a:r>
              <a:rPr lang="en-GB" sz="2000" i="1" smtClean="0">
                <a:ea typeface="ＭＳ Ｐゴシック" pitchFamily="34" charset="-128"/>
              </a:rPr>
              <a:t>They had tepees</a:t>
            </a:r>
          </a:p>
          <a:p>
            <a:r>
              <a:rPr lang="en-GB" sz="2000" smtClean="0">
                <a:ea typeface="ＭＳ Ｐゴシック" pitchFamily="34" charset="-128"/>
              </a:rPr>
              <a:t>Katie: </a:t>
            </a:r>
            <a:r>
              <a:rPr lang="en-GB" sz="2000" i="1" smtClean="0">
                <a:ea typeface="ＭＳ Ｐゴシック" pitchFamily="34" charset="-128"/>
              </a:rPr>
              <a:t>They had poles to start with and then skin from the buffaloes</a:t>
            </a:r>
          </a:p>
          <a:p>
            <a:r>
              <a:rPr lang="en-GB" sz="2000" smtClean="0">
                <a:ea typeface="ＭＳ Ｐゴシック" pitchFamily="34" charset="-128"/>
              </a:rPr>
              <a:t>James:  </a:t>
            </a:r>
            <a:r>
              <a:rPr lang="en-GB" sz="2000" i="1" smtClean="0">
                <a:ea typeface="ＭＳ Ｐゴシック" pitchFamily="34" charset="-128"/>
              </a:rPr>
              <a:t>When they want to catch people they use swords. They needed guns to catch people as well. </a:t>
            </a:r>
          </a:p>
          <a:p>
            <a:r>
              <a:rPr lang="en-GB" sz="2000" smtClean="0">
                <a:ea typeface="ＭＳ Ｐゴシック" pitchFamily="34" charset="-128"/>
              </a:rPr>
              <a:t>Richard:  </a:t>
            </a:r>
            <a:r>
              <a:rPr lang="en-GB" sz="2000" i="1" smtClean="0">
                <a:ea typeface="ＭＳ Ｐゴシック" pitchFamily="34" charset="-128"/>
              </a:rPr>
              <a:t>They had hammerhawks as well</a:t>
            </a:r>
          </a:p>
          <a:p>
            <a:r>
              <a:rPr lang="en-GB" sz="2000" smtClean="0">
                <a:ea typeface="ＭＳ Ｐゴシック" pitchFamily="34" charset="-128"/>
              </a:rPr>
              <a:t>James:  </a:t>
            </a:r>
            <a:r>
              <a:rPr lang="en-GB" sz="2000" i="1" smtClean="0">
                <a:ea typeface="ＭＳ Ｐゴシック" pitchFamily="34" charset="-128"/>
              </a:rPr>
              <a:t>My grandad uses a chain saw to cut down trees</a:t>
            </a:r>
          </a:p>
          <a:p>
            <a:r>
              <a:rPr lang="en-GB" sz="2000" smtClean="0">
                <a:ea typeface="ＭＳ Ｐゴシック" pitchFamily="34" charset="-128"/>
              </a:rPr>
              <a:t>Teacher:  </a:t>
            </a:r>
            <a:r>
              <a:rPr lang="en-GB" sz="2000" i="1" smtClean="0">
                <a:ea typeface="ＭＳ Ｐゴシック" pitchFamily="34" charset="-128"/>
              </a:rPr>
              <a:t>I wonder if the Indians had chain saws? </a:t>
            </a:r>
          </a:p>
          <a:p>
            <a:r>
              <a:rPr lang="en-GB" sz="2000" smtClean="0">
                <a:ea typeface="ＭＳ Ｐゴシック" pitchFamily="34" charset="-128"/>
              </a:rPr>
              <a:t>All:  </a:t>
            </a:r>
            <a:r>
              <a:rPr lang="en-GB" sz="2000" i="1" smtClean="0">
                <a:ea typeface="ＭＳ Ｐゴシック" pitchFamily="34" charset="-128"/>
              </a:rPr>
              <a:t>No – axes. </a:t>
            </a:r>
          </a:p>
          <a:p>
            <a:r>
              <a:rPr lang="en-GB" sz="2000" smtClean="0">
                <a:ea typeface="ＭＳ Ｐゴシック" pitchFamily="34" charset="-128"/>
              </a:rPr>
              <a:t>Philip:  </a:t>
            </a:r>
            <a:r>
              <a:rPr lang="en-GB" sz="2000" i="1" smtClean="0">
                <a:ea typeface="ＭＳ Ｐゴシック" pitchFamily="34" charset="-128"/>
              </a:rPr>
              <a:t>When they want to pull down a tree they made a string into  rope and put it down and if they were too close they would be squashed. </a:t>
            </a:r>
          </a:p>
        </p:txBody>
      </p:sp>
      <p:sp>
        <p:nvSpPr>
          <p:cNvPr id="37891" name="Title 1"/>
          <p:cNvSpPr>
            <a:spLocks noGrp="1"/>
          </p:cNvSpPr>
          <p:nvPr>
            <p:ph type="title"/>
          </p:nvPr>
        </p:nvSpPr>
        <p:spPr>
          <a:xfrm>
            <a:off x="457200" y="274638"/>
            <a:ext cx="8229600" cy="850900"/>
          </a:xfrm>
        </p:spPr>
        <p:txBody>
          <a:bodyPr/>
          <a:lstStyle/>
          <a:p>
            <a:r>
              <a:rPr lang="en-GB" sz="2400" smtClean="0">
                <a:ea typeface="ＭＳ Ｐゴシック" pitchFamily="34" charset="-128"/>
              </a:rPr>
              <a:t>Four year olds engaging in personal meaning making as they review their work learning about Native Americans.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468313" y="765175"/>
            <a:ext cx="8280400" cy="5759450"/>
          </a:xfrm>
        </p:spPr>
        <p:txBody>
          <a:bodyPr/>
          <a:lstStyle/>
          <a:p>
            <a:r>
              <a:rPr lang="en-GB" sz="2000" smtClean="0">
                <a:ea typeface="ＭＳ Ｐゴシック" pitchFamily="34" charset="-128"/>
              </a:rPr>
              <a:t>Maria: </a:t>
            </a:r>
            <a:r>
              <a:rPr lang="en-GB" sz="2000" i="1" smtClean="0">
                <a:ea typeface="ＭＳ Ｐゴシック" pitchFamily="34" charset="-128"/>
              </a:rPr>
              <a:t> They packed their tepees like a tent.</a:t>
            </a:r>
          </a:p>
          <a:p>
            <a:r>
              <a:rPr lang="en-GB" sz="2000" smtClean="0">
                <a:ea typeface="ＭＳ Ｐゴシック" pitchFamily="34" charset="-128"/>
              </a:rPr>
              <a:t>Philip: </a:t>
            </a:r>
            <a:r>
              <a:rPr lang="en-GB" sz="2000" i="1" smtClean="0">
                <a:ea typeface="ＭＳ Ｐゴシック" pitchFamily="34" charset="-128"/>
              </a:rPr>
              <a:t>They put them in knapsacks and they roll them  up. </a:t>
            </a:r>
          </a:p>
          <a:p>
            <a:r>
              <a:rPr lang="en-GB" sz="2000" smtClean="0">
                <a:ea typeface="ＭＳ Ｐゴシック" pitchFamily="34" charset="-128"/>
              </a:rPr>
              <a:t>Richard: </a:t>
            </a:r>
            <a:r>
              <a:rPr lang="en-GB" sz="2000" i="1" smtClean="0">
                <a:ea typeface="ＭＳ Ｐゴシック" pitchFamily="34" charset="-128"/>
              </a:rPr>
              <a:t>My Grandpa goes camping</a:t>
            </a:r>
          </a:p>
          <a:p>
            <a:r>
              <a:rPr lang="en-GB" sz="2000" smtClean="0">
                <a:ea typeface="ＭＳ Ｐゴシック" pitchFamily="34" charset="-128"/>
              </a:rPr>
              <a:t>Philip: </a:t>
            </a:r>
            <a:r>
              <a:rPr lang="en-GB" sz="2000" i="1" smtClean="0">
                <a:ea typeface="ＭＳ Ｐゴシック" pitchFamily="34" charset="-128"/>
              </a:rPr>
              <a:t>They  carried the poles in their hands and the rest in their knapsacks.</a:t>
            </a:r>
          </a:p>
          <a:p>
            <a:r>
              <a:rPr lang="en-GB" sz="2000" smtClean="0">
                <a:ea typeface="ＭＳ Ｐゴシック" pitchFamily="34" charset="-128"/>
              </a:rPr>
              <a:t>Katie: </a:t>
            </a:r>
            <a:r>
              <a:rPr lang="en-GB" sz="2000" i="1" smtClean="0">
                <a:ea typeface="ＭＳ Ｐゴシック" pitchFamily="34" charset="-128"/>
              </a:rPr>
              <a:t>My tent is a square tent. </a:t>
            </a:r>
          </a:p>
          <a:p>
            <a:r>
              <a:rPr lang="en-GB" sz="2000" smtClean="0">
                <a:ea typeface="ＭＳ Ｐゴシック" pitchFamily="34" charset="-128"/>
              </a:rPr>
              <a:t>Andrew : </a:t>
            </a:r>
            <a:r>
              <a:rPr lang="en-GB" sz="2000" i="1" smtClean="0">
                <a:ea typeface="ＭＳ Ｐゴシック" pitchFamily="34" charset="-128"/>
              </a:rPr>
              <a:t>My tent is a triangle  with wooden poles.</a:t>
            </a:r>
          </a:p>
          <a:p>
            <a:r>
              <a:rPr lang="en-GB" sz="2000" smtClean="0">
                <a:ea typeface="ＭＳ Ｐゴシック" pitchFamily="34" charset="-128"/>
              </a:rPr>
              <a:t> Jane: </a:t>
            </a:r>
            <a:r>
              <a:rPr lang="en-GB" sz="2000" i="1" smtClean="0">
                <a:ea typeface="ＭＳ Ｐゴシック" pitchFamily="34" charset="-128"/>
              </a:rPr>
              <a:t>They had a fire in the tepee.</a:t>
            </a:r>
          </a:p>
          <a:p>
            <a:r>
              <a:rPr lang="en-GB" sz="2000" smtClean="0">
                <a:ea typeface="ＭＳ Ｐゴシック" pitchFamily="34" charset="-128"/>
              </a:rPr>
              <a:t>Katie: </a:t>
            </a:r>
            <a:r>
              <a:rPr lang="en-GB" sz="2000" i="1" smtClean="0">
                <a:ea typeface="ＭＳ Ｐゴシック" pitchFamily="34" charset="-128"/>
              </a:rPr>
              <a:t> It was for keeping them warm...</a:t>
            </a:r>
          </a:p>
          <a:p>
            <a:r>
              <a:rPr lang="en-GB" sz="2000" smtClean="0">
                <a:ea typeface="ＭＳ Ｐゴシック" pitchFamily="34" charset="-128"/>
              </a:rPr>
              <a:t>Jane: </a:t>
            </a:r>
            <a:r>
              <a:rPr lang="en-GB" sz="2000" i="1" smtClean="0">
                <a:ea typeface="ＭＳ Ｐゴシック" pitchFamily="34" charset="-128"/>
              </a:rPr>
              <a:t> And cooking.... </a:t>
            </a:r>
          </a:p>
          <a:p>
            <a:r>
              <a:rPr lang="en-GB" sz="2000" smtClean="0">
                <a:ea typeface="ＭＳ Ｐゴシック" pitchFamily="34" charset="-128"/>
              </a:rPr>
              <a:t>Teacher: </a:t>
            </a:r>
            <a:r>
              <a:rPr lang="en-GB" sz="2000" i="1" smtClean="0">
                <a:ea typeface="ＭＳ Ｐゴシック" pitchFamily="34" charset="-128"/>
              </a:rPr>
              <a:t>And we have cookers and a fire</a:t>
            </a:r>
          </a:p>
          <a:p>
            <a:r>
              <a:rPr lang="en-GB" sz="2000" smtClean="0">
                <a:ea typeface="ＭＳ Ｐゴシック" pitchFamily="34" charset="-128"/>
              </a:rPr>
              <a:t> Philip: </a:t>
            </a:r>
            <a:r>
              <a:rPr lang="en-GB" sz="2000" i="1" smtClean="0">
                <a:ea typeface="ＭＳ Ｐゴシック" pitchFamily="34" charset="-128"/>
              </a:rPr>
              <a:t>I’ve got a hundred radiators in my house. </a:t>
            </a:r>
          </a:p>
          <a:p>
            <a:r>
              <a:rPr lang="en-GB" sz="2400" i="1" smtClean="0">
                <a:ea typeface="ＭＳ Ｐゴシック" pitchFamily="34" charset="-128"/>
              </a:rPr>
              <a:t>                                       ( Kimber et al 1995: 164) </a:t>
            </a:r>
            <a:endParaRPr lang="en-GB" sz="2400" smtClean="0">
              <a:ea typeface="ＭＳ Ｐゴシック" pitchFamily="34" charset="-128"/>
            </a:endParaRPr>
          </a:p>
        </p:txBody>
      </p:sp>
      <p:sp>
        <p:nvSpPr>
          <p:cNvPr id="2" name="Title 1"/>
          <p:cNvSpPr>
            <a:spLocks noGrp="1"/>
          </p:cNvSpPr>
          <p:nvPr>
            <p:ph type="title"/>
          </p:nvPr>
        </p:nvSpPr>
        <p:spPr>
          <a:xfrm>
            <a:off x="457200" y="274638"/>
            <a:ext cx="8002588" cy="346075"/>
          </a:xfrm>
        </p:spPr>
        <p:txBody>
          <a:bodyPr>
            <a:normAutofit fontScale="90000"/>
          </a:bodyPr>
          <a:lstStyle/>
          <a:p>
            <a:pPr>
              <a:defRPr/>
            </a:pP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5175"/>
            <a:ext cx="8229600" cy="4679950"/>
          </a:xfrm>
        </p:spPr>
        <p:txBody>
          <a:bodyPr>
            <a:normAutofit fontScale="25000" lnSpcReduction="20000"/>
          </a:bodyPr>
          <a:lstStyle/>
          <a:p>
            <a:pPr>
              <a:defRPr/>
            </a:pPr>
            <a:endParaRPr lang="en-GB" sz="1800" dirty="0" smtClean="0"/>
          </a:p>
          <a:p>
            <a:pPr>
              <a:defRPr/>
            </a:pPr>
            <a:endParaRPr lang="en-GB" sz="3300" dirty="0"/>
          </a:p>
          <a:p>
            <a:pPr>
              <a:defRPr/>
            </a:pPr>
            <a:r>
              <a:rPr lang="en-GB" sz="8000" dirty="0" smtClean="0"/>
              <a:t>AG; </a:t>
            </a:r>
            <a:r>
              <a:rPr lang="en-GB" sz="8000" i="1" dirty="0" smtClean="0"/>
              <a:t> I don’t think it is natural... I wouldn’t be happy if my parents had sent me away but all these children look happy.</a:t>
            </a:r>
          </a:p>
          <a:p>
            <a:pPr>
              <a:defRPr/>
            </a:pPr>
            <a:r>
              <a:rPr lang="en-GB" sz="8000" dirty="0" smtClean="0"/>
              <a:t>MG; </a:t>
            </a:r>
            <a:r>
              <a:rPr lang="en-GB" sz="8000" i="1" dirty="0" smtClean="0"/>
              <a:t>But I don’t think parents had any choice, we read yesterday about  a family who had lost everything apart from the family.. Parents wanted to keep their children safe</a:t>
            </a:r>
          </a:p>
          <a:p>
            <a:pPr>
              <a:defRPr/>
            </a:pPr>
            <a:r>
              <a:rPr lang="en-GB" sz="8000" dirty="0" smtClean="0"/>
              <a:t>AG;  </a:t>
            </a:r>
            <a:r>
              <a:rPr lang="en-GB" sz="8000" i="1" dirty="0" smtClean="0"/>
              <a:t>Yeah... Suppose but why are they happy? Are they enjoying themselves with the other children they have met?</a:t>
            </a:r>
          </a:p>
          <a:p>
            <a:pPr>
              <a:defRPr/>
            </a:pPr>
            <a:r>
              <a:rPr lang="en-GB" sz="8000" dirty="0" smtClean="0"/>
              <a:t>LS;  </a:t>
            </a:r>
            <a:r>
              <a:rPr lang="en-GB" sz="8000" i="1" dirty="0" smtClean="0"/>
              <a:t>I think that it is posed...</a:t>
            </a:r>
          </a:p>
          <a:p>
            <a:pPr>
              <a:defRPr/>
            </a:pPr>
            <a:r>
              <a:rPr lang="en-GB" sz="8000" dirty="0" smtClean="0"/>
              <a:t>AH; ... ( interrupting) </a:t>
            </a:r>
            <a:r>
              <a:rPr lang="en-GB" sz="8000" i="1" dirty="0" smtClean="0"/>
              <a:t>I think that it is posed too</a:t>
            </a:r>
          </a:p>
          <a:p>
            <a:pPr>
              <a:defRPr/>
            </a:pPr>
            <a:r>
              <a:rPr lang="en-GB" sz="8000" dirty="0" smtClean="0"/>
              <a:t>LS;  </a:t>
            </a:r>
            <a:r>
              <a:rPr lang="en-GB" sz="8000" i="1" dirty="0" smtClean="0"/>
              <a:t>When it was my Nan’s birthday we had a picture taken for her present, and the man put us into our places and kept telling us to smile. Maybe the photographer put the children into their position and told them to look happy. </a:t>
            </a:r>
          </a:p>
          <a:p>
            <a:pPr>
              <a:defRPr/>
            </a:pPr>
            <a:r>
              <a:rPr lang="en-GB" sz="8000" dirty="0" smtClean="0"/>
              <a:t>GH;  </a:t>
            </a:r>
            <a:r>
              <a:rPr lang="en-GB" sz="8000" i="1" dirty="0" smtClean="0"/>
              <a:t>But why tell children to smile and be happy if they weren't... Do you think that was to show their parents that they were happy so they wouldn't worry? </a:t>
            </a:r>
          </a:p>
          <a:p>
            <a:pPr>
              <a:defRPr/>
            </a:pPr>
            <a:endParaRPr lang="en-GB" sz="8000" i="1" dirty="0"/>
          </a:p>
          <a:p>
            <a:pPr>
              <a:defRPr/>
            </a:pPr>
            <a:r>
              <a:rPr lang="en-GB" sz="8000" dirty="0">
                <a:solidFill>
                  <a:srgbClr val="0070C0"/>
                </a:solidFill>
              </a:rPr>
              <a:t> </a:t>
            </a:r>
          </a:p>
        </p:txBody>
      </p:sp>
      <p:sp>
        <p:nvSpPr>
          <p:cNvPr id="39939" name="Title 3"/>
          <p:cNvSpPr>
            <a:spLocks noGrp="1"/>
          </p:cNvSpPr>
          <p:nvPr>
            <p:ph type="title"/>
          </p:nvPr>
        </p:nvSpPr>
        <p:spPr>
          <a:xfrm>
            <a:off x="457200" y="274638"/>
            <a:ext cx="8229600" cy="777875"/>
          </a:xfrm>
        </p:spPr>
        <p:txBody>
          <a:bodyPr/>
          <a:lstStyle/>
          <a:p>
            <a:r>
              <a:rPr lang="en-GB" sz="2000" smtClean="0">
                <a:ea typeface="ＭＳ Ｐゴシック" pitchFamily="34" charset="-128"/>
              </a:rPr>
              <a:t>Year 4s  talking about  a newspaper account of the evacuation.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4638"/>
            <a:ext cx="8229600" cy="490537"/>
          </a:xfrm>
        </p:spPr>
        <p:txBody>
          <a:bodyPr/>
          <a:lstStyle/>
          <a:p>
            <a:endParaRPr lang="en-US" smtClean="0">
              <a:ea typeface="ＭＳ Ｐゴシック" pitchFamily="34" charset="-128"/>
            </a:endParaRPr>
          </a:p>
        </p:txBody>
      </p:sp>
      <p:sp>
        <p:nvSpPr>
          <p:cNvPr id="40963" name="Content Placeholder 2"/>
          <p:cNvSpPr>
            <a:spLocks noGrp="1"/>
          </p:cNvSpPr>
          <p:nvPr>
            <p:ph idx="1"/>
          </p:nvPr>
        </p:nvSpPr>
        <p:spPr>
          <a:xfrm>
            <a:off x="457200" y="333375"/>
            <a:ext cx="8229600" cy="5792788"/>
          </a:xfrm>
        </p:spPr>
        <p:txBody>
          <a:bodyPr/>
          <a:lstStyle/>
          <a:p>
            <a:endParaRPr lang="en-GB" sz="1400" smtClean="0">
              <a:ea typeface="ＭＳ Ｐゴシック" pitchFamily="34" charset="-128"/>
            </a:endParaRPr>
          </a:p>
          <a:p>
            <a:r>
              <a:rPr lang="en-GB" sz="1600" smtClean="0">
                <a:ea typeface="ＭＳ Ｐゴシック" pitchFamily="34" charset="-128"/>
              </a:rPr>
              <a:t>Alexander, R.,  (2004)  </a:t>
            </a:r>
            <a:r>
              <a:rPr lang="en-GB" sz="1600" i="1" smtClean="0">
                <a:ea typeface="ＭＳ Ｐゴシック" pitchFamily="34" charset="-128"/>
              </a:rPr>
              <a:t>Towards Dialogic Teaching. Rethinking classroom talk.  </a:t>
            </a:r>
            <a:r>
              <a:rPr lang="en-GB" sz="1600" smtClean="0">
                <a:ea typeface="ＭＳ Ｐゴシック" pitchFamily="34" charset="-128"/>
              </a:rPr>
              <a:t> Dialogus UK.</a:t>
            </a:r>
          </a:p>
          <a:p>
            <a:r>
              <a:rPr lang="en-GB" sz="1600" smtClean="0">
                <a:ea typeface="ＭＳ Ｐゴシック" pitchFamily="34" charset="-128"/>
              </a:rPr>
              <a:t> Egan, K. (2005</a:t>
            </a:r>
            <a:r>
              <a:rPr lang="en-GB" sz="1600" i="1" smtClean="0">
                <a:ea typeface="ＭＳ Ｐゴシック" pitchFamily="34" charset="-128"/>
              </a:rPr>
              <a:t>). An Imaginative Approach to Teaching. </a:t>
            </a:r>
            <a:r>
              <a:rPr lang="en-GB" sz="1600" smtClean="0">
                <a:ea typeface="ＭＳ Ｐゴシック" pitchFamily="34" charset="-128"/>
              </a:rPr>
              <a:t>San Francisco, CA: Jossey-Bass. </a:t>
            </a:r>
          </a:p>
          <a:p>
            <a:r>
              <a:rPr lang="en-GB" sz="1600" smtClean="0">
                <a:ea typeface="ＭＳ Ｐゴシック" pitchFamily="34" charset="-128"/>
              </a:rPr>
              <a:t>Harnett, P., Whitehouse, S., and Carter, J.   ‘It depends on your point of view’ in Cooper, H. (2014) </a:t>
            </a:r>
            <a:r>
              <a:rPr lang="en-GB" sz="1600" i="1" smtClean="0">
                <a:ea typeface="ＭＳ Ｐゴシック" pitchFamily="34" charset="-128"/>
              </a:rPr>
              <a:t>Writing History 7-11. </a:t>
            </a:r>
            <a:r>
              <a:rPr lang="en-GB" sz="1600" smtClean="0">
                <a:ea typeface="ＭＳ Ｐゴシック" pitchFamily="34" charset="-128"/>
              </a:rPr>
              <a:t>London, David Fulton. </a:t>
            </a:r>
          </a:p>
          <a:p>
            <a:r>
              <a:rPr lang="en-GB" sz="1600" smtClean="0">
                <a:ea typeface="ＭＳ Ｐゴシック" pitchFamily="34" charset="-128"/>
              </a:rPr>
              <a:t>Harnett, P., ( 2014) Teaching about significant individuals at Key Stage 1 - Penelope Harnett </a:t>
            </a:r>
            <a:r>
              <a:rPr lang="en-GB" sz="1600" i="1" smtClean="0">
                <a:ea typeface="ＭＳ Ｐゴシック" pitchFamily="34" charset="-128"/>
              </a:rPr>
              <a:t>Primary History 67, pp 36-43</a:t>
            </a:r>
          </a:p>
          <a:p>
            <a:r>
              <a:rPr lang="en-GB" sz="1600" smtClean="0">
                <a:ea typeface="ＭＳ Ｐゴシック" pitchFamily="34" charset="-128"/>
              </a:rPr>
              <a:t>Kimber, D., Clough, N., Forrest, M., Harnett, P., Menter, I., and Newman, E., ( 1995) </a:t>
            </a:r>
            <a:r>
              <a:rPr lang="en-GB" sz="1600" i="1" smtClean="0">
                <a:ea typeface="ＭＳ Ｐゴシック" pitchFamily="34" charset="-128"/>
              </a:rPr>
              <a:t> Humanities in Primary Education.  </a:t>
            </a:r>
            <a:r>
              <a:rPr lang="en-GB" sz="1600" smtClean="0">
                <a:ea typeface="ＭＳ Ｐゴシック" pitchFamily="34" charset="-128"/>
              </a:rPr>
              <a:t> London, David Fulton. </a:t>
            </a:r>
          </a:p>
          <a:p>
            <a:r>
              <a:rPr lang="en-GB" sz="1600" smtClean="0">
                <a:ea typeface="ＭＳ Ｐゴシック" pitchFamily="34" charset="-128"/>
              </a:rPr>
              <a:t>Littleton, K., and Mercer, N., (2013) </a:t>
            </a:r>
            <a:r>
              <a:rPr lang="en-GB" sz="1600" i="1" smtClean="0">
                <a:ea typeface="ＭＳ Ｐゴシック" pitchFamily="34" charset="-128"/>
              </a:rPr>
              <a:t> Interthinking; putting talk to work. </a:t>
            </a:r>
            <a:r>
              <a:rPr lang="en-GB" sz="1600" smtClean="0">
                <a:ea typeface="ＭＳ Ｐゴシック" pitchFamily="34" charset="-128"/>
              </a:rPr>
              <a:t> London, Routledge. </a:t>
            </a:r>
          </a:p>
          <a:p>
            <a:r>
              <a:rPr lang="en-GB" sz="1600" smtClean="0">
                <a:ea typeface="ＭＳ Ｐゴシック" pitchFamily="34" charset="-128"/>
              </a:rPr>
              <a:t>Pollard, A., ( 1997) </a:t>
            </a:r>
            <a:r>
              <a:rPr lang="en-GB" sz="1600" i="1" smtClean="0">
                <a:ea typeface="ＭＳ Ｐゴシック" pitchFamily="34" charset="-128"/>
              </a:rPr>
              <a:t> Reflective Teaching in the Primary School. </a:t>
            </a:r>
            <a:r>
              <a:rPr lang="en-GB" sz="1600" smtClean="0">
                <a:ea typeface="ＭＳ Ｐゴシック" pitchFamily="34" charset="-128"/>
              </a:rPr>
              <a:t> London, Cassell. </a:t>
            </a:r>
          </a:p>
          <a:p>
            <a:r>
              <a:rPr lang="en-GB" sz="1600" smtClean="0">
                <a:ea typeface="ＭＳ Ｐゴシック" pitchFamily="34" charset="-128"/>
              </a:rPr>
              <a:t>Stenhouse, L., (1975) </a:t>
            </a:r>
            <a:r>
              <a:rPr lang="en-GB" sz="1600" i="1" smtClean="0">
                <a:ea typeface="ＭＳ Ｐゴシック" pitchFamily="34" charset="-128"/>
              </a:rPr>
              <a:t>An Introduction to Curriculum Research and Development. </a:t>
            </a:r>
            <a:r>
              <a:rPr lang="en-GB" sz="1600" smtClean="0">
                <a:ea typeface="ＭＳ Ｐゴシック" pitchFamily="34" charset="-128"/>
              </a:rPr>
              <a:t> London, Heinemann. </a:t>
            </a:r>
          </a:p>
          <a:p>
            <a:endParaRPr lang="en-GB" sz="1600" smtClean="0">
              <a:ea typeface="ＭＳ Ｐゴシック" pitchFamily="34" charset="-128"/>
            </a:endParaRPr>
          </a:p>
          <a:p>
            <a:endParaRPr lang="en-GB" sz="2400" i="1" smtClean="0">
              <a:ea typeface="ＭＳ Ｐゴシック" pitchFamily="34" charset="-128"/>
            </a:endParaRPr>
          </a:p>
          <a:p>
            <a:endParaRPr lang="en-GB" smtClean="0">
              <a:ea typeface="ＭＳ Ｐゴシック"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ea typeface="ＭＳ Ｐゴシック" pitchFamily="34" charset="-128"/>
            </a:endParaRPr>
          </a:p>
        </p:txBody>
      </p:sp>
      <p:sp>
        <p:nvSpPr>
          <p:cNvPr id="41987" name="Content Placeholder 2"/>
          <p:cNvSpPr>
            <a:spLocks noGrp="1"/>
          </p:cNvSpPr>
          <p:nvPr>
            <p:ph idx="1"/>
          </p:nvPr>
        </p:nvSpPr>
        <p:spPr>
          <a:xfrm>
            <a:off x="457200" y="620713"/>
            <a:ext cx="8229600" cy="5505450"/>
          </a:xfrm>
        </p:spPr>
        <p:txBody>
          <a:bodyPr/>
          <a:lstStyle/>
          <a:p>
            <a:r>
              <a:rPr lang="en-GB" sz="2000" smtClean="0">
                <a:ea typeface="ＭＳ Ｐゴシック" pitchFamily="34" charset="-128"/>
              </a:rPr>
              <a:t>Holme, A ( 1963)  </a:t>
            </a:r>
            <a:r>
              <a:rPr lang="en-GB" sz="2000" i="1" smtClean="0">
                <a:ea typeface="ＭＳ Ｐゴシック" pitchFamily="34" charset="-128"/>
              </a:rPr>
              <a:t>I am David, </a:t>
            </a:r>
            <a:r>
              <a:rPr lang="en-GB" sz="2000" smtClean="0">
                <a:ea typeface="ＭＳ Ｐゴシック" pitchFamily="34" charset="-128"/>
              </a:rPr>
              <a:t>Harcourt Books. </a:t>
            </a:r>
          </a:p>
          <a:p>
            <a:r>
              <a:rPr lang="en-GB" sz="2000" smtClean="0">
                <a:ea typeface="ＭＳ Ｐゴシック" pitchFamily="34" charset="-128"/>
              </a:rPr>
              <a:t>Marshall, H.E. (2005)  </a:t>
            </a:r>
            <a:r>
              <a:rPr lang="en-GB" sz="2000" i="1" smtClean="0">
                <a:ea typeface="ＭＳ Ｐゴシック" pitchFamily="34" charset="-128"/>
              </a:rPr>
              <a:t> Our Island Story.  </a:t>
            </a:r>
            <a:r>
              <a:rPr lang="en-GB" sz="2000" smtClean="0">
                <a:ea typeface="ＭＳ Ｐゴシック" pitchFamily="34" charset="-128"/>
              </a:rPr>
              <a:t> London, Civitas. </a:t>
            </a:r>
          </a:p>
          <a:p>
            <a:r>
              <a:rPr lang="en-GB" sz="2000" smtClean="0">
                <a:ea typeface="ＭＳ Ｐゴシック" pitchFamily="34" charset="-128"/>
              </a:rPr>
              <a:t>http://digital.library.upenn.edu/women/marshall/england/england.htm</a:t>
            </a:r>
          </a:p>
          <a:p>
            <a:r>
              <a:rPr lang="en-GB" sz="2000" smtClean="0">
                <a:ea typeface="ＭＳ Ｐゴシック" pitchFamily="34" charset="-128"/>
              </a:rPr>
              <a:t>Mackintosh-Smith, T., (2003) </a:t>
            </a:r>
            <a:r>
              <a:rPr lang="en-GB" sz="2000" i="1" smtClean="0">
                <a:ea typeface="ＭＳ Ｐゴシック" pitchFamily="34" charset="-128"/>
              </a:rPr>
              <a:t> The Travels of Ibn Battutah . </a:t>
            </a:r>
            <a:r>
              <a:rPr lang="en-GB" sz="2000" smtClean="0">
                <a:ea typeface="ＭＳ Ｐゴシック" pitchFamily="34" charset="-128"/>
              </a:rPr>
              <a:t>London, Picador. </a:t>
            </a:r>
          </a:p>
          <a:p>
            <a:r>
              <a:rPr lang="en-GB" sz="2000" smtClean="0">
                <a:ea typeface="ＭＳ Ｐゴシック" pitchFamily="34" charset="-128"/>
              </a:rPr>
              <a:t>Rumford, J, ( 2001) </a:t>
            </a:r>
            <a:r>
              <a:rPr lang="en-GB" sz="2000" i="1" smtClean="0">
                <a:ea typeface="ＭＳ Ｐゴシック" pitchFamily="34" charset="-128"/>
              </a:rPr>
              <a:t>Traveling Man. The Journey of Ibn Battuta 13-25-1354. </a:t>
            </a:r>
            <a:r>
              <a:rPr lang="en-GB" sz="2000" smtClean="0">
                <a:ea typeface="ＭＳ Ｐゴシック" pitchFamily="34" charset="-128"/>
              </a:rPr>
              <a:t> Boston, Houghton Mifflin. </a:t>
            </a:r>
          </a:p>
          <a:p>
            <a:r>
              <a:rPr lang="en-GB" sz="2000" smtClean="0">
                <a:ea typeface="ＭＳ Ｐゴシック" pitchFamily="34" charset="-128"/>
                <a:hlinkClick r:id="rId2"/>
              </a:rPr>
              <a:t>http://www.journeytomeccagiantscreen.com/</a:t>
            </a:r>
            <a:r>
              <a:rPr lang="en-GB" sz="2000" smtClean="0">
                <a:ea typeface="ＭＳ Ｐゴシック" pitchFamily="34" charset="-128"/>
              </a:rPr>
              <a:t> </a:t>
            </a:r>
          </a:p>
          <a:p>
            <a:pPr eaLnBrk="1" hangingPunct="1">
              <a:lnSpc>
                <a:spcPct val="110000"/>
              </a:lnSpc>
            </a:pPr>
            <a:r>
              <a:rPr lang="en-GB" sz="2000" smtClean="0">
                <a:ea typeface="ＭＳ Ｐゴシック" pitchFamily="34" charset="-128"/>
                <a:hlinkClick r:id="rId3"/>
              </a:rPr>
              <a:t>http://topdocumentaryfilms.com/man-who-walked-across-world/</a:t>
            </a:r>
            <a:endParaRPr lang="en-GB" sz="2000" smtClean="0">
              <a:ea typeface="ＭＳ Ｐゴシック" pitchFamily="34" charset="-128"/>
            </a:endParaRPr>
          </a:p>
          <a:p>
            <a:pPr eaLnBrk="1" hangingPunct="1">
              <a:lnSpc>
                <a:spcPct val="110000"/>
              </a:lnSpc>
            </a:pPr>
            <a:r>
              <a:rPr lang="en-GB" sz="2000" smtClean="0">
                <a:ea typeface="ＭＳ Ｐゴシック" pitchFamily="34" charset="-128"/>
                <a:hlinkClick r:id="rId4"/>
              </a:rPr>
              <a:t>http://ibnbattuta.berkeley.edu/resources.html</a:t>
            </a:r>
            <a:endParaRPr lang="en-GB" sz="2000" smtClean="0">
              <a:ea typeface="ＭＳ Ｐゴシック" pitchFamily="34" charset="-128"/>
            </a:endParaRPr>
          </a:p>
          <a:p>
            <a:r>
              <a:rPr lang="en-GB" sz="2000" smtClean="0">
                <a:ea typeface="ＭＳ Ｐゴシック" pitchFamily="34" charset="-128"/>
              </a:rPr>
              <a:t> </a:t>
            </a:r>
            <a:r>
              <a:rPr lang="en-GB" sz="2000" smtClean="0">
                <a:ea typeface="ＭＳ Ｐゴシック" pitchFamily="34" charset="-128"/>
                <a:hlinkClick r:id="rId5"/>
              </a:rPr>
              <a:t>Internet Medieval Sourcebookhttp://www.fordham.edu/halsall/source/1354-ibnbattuta.asp</a:t>
            </a:r>
            <a:endParaRPr lang="en-GB" sz="2000" smtClean="0">
              <a:ea typeface="ＭＳ Ｐゴシック" pitchFamily="3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ea typeface="ＭＳ Ｐゴシック" pitchFamily="34" charset="-128"/>
            </a:endParaRPr>
          </a:p>
        </p:txBody>
      </p:sp>
      <p:sp>
        <p:nvSpPr>
          <p:cNvPr id="7171" name="Content Placeholder 2"/>
          <p:cNvSpPr>
            <a:spLocks noGrp="1"/>
          </p:cNvSpPr>
          <p:nvPr>
            <p:ph idx="1"/>
          </p:nvPr>
        </p:nvSpPr>
        <p:spPr/>
        <p:txBody>
          <a:bodyPr/>
          <a:lstStyle/>
          <a:p>
            <a:pPr>
              <a:buFont typeface="Arial" pitchFamily="34" charset="0"/>
              <a:buNone/>
            </a:pPr>
            <a:r>
              <a:rPr lang="en-GB" sz="2800" smtClean="0">
                <a:ea typeface="ＭＳ Ｐゴシック" pitchFamily="34" charset="-128"/>
              </a:rPr>
              <a:t>    All knowledge is human knowledge and all knowledge is a product of human hopes, fears, and passions. To bring knowledge to life in students’ minds we must introduce it to students in the context of the human hopes, fears, and passions in which it finds its fullest meaning. The best tool for doing this is the imagination. (2005, p. xii, xiii)  Kieran Egan. </a:t>
            </a: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850900"/>
          </a:xfrm>
        </p:spPr>
        <p:txBody>
          <a:bodyPr/>
          <a:lstStyle/>
          <a:p>
            <a:r>
              <a:rPr lang="en-GB" sz="3600" smtClean="0">
                <a:ea typeface="ＭＳ Ｐゴシック" pitchFamily="34" charset="-128"/>
              </a:rPr>
              <a:t>Local connections – living in Eyam </a:t>
            </a:r>
          </a:p>
        </p:txBody>
      </p:sp>
      <p:sp>
        <p:nvSpPr>
          <p:cNvPr id="8195" name="Content Placeholder 3"/>
          <p:cNvSpPr>
            <a:spLocks noGrp="1"/>
          </p:cNvSpPr>
          <p:nvPr>
            <p:ph idx="1"/>
          </p:nvPr>
        </p:nvSpPr>
        <p:spPr/>
        <p:txBody>
          <a:bodyPr/>
          <a:lstStyle/>
          <a:p>
            <a:r>
              <a:rPr lang="en-GB" sz="2400" smtClean="0">
                <a:ea typeface="ＭＳ Ｐゴシック" pitchFamily="34" charset="-128"/>
              </a:rPr>
              <a:t>Plague 1665 - 1666</a:t>
            </a:r>
          </a:p>
          <a:p>
            <a:r>
              <a:rPr lang="en-GB" sz="2400" smtClean="0">
                <a:ea typeface="ＭＳ Ｐゴシック" pitchFamily="34" charset="-128"/>
              </a:rPr>
              <a:t>Food left on the outskirts of the village </a:t>
            </a:r>
          </a:p>
          <a:p>
            <a:r>
              <a:rPr lang="en-GB" sz="2400" smtClean="0">
                <a:ea typeface="ＭＳ Ｐゴシック" pitchFamily="34" charset="-128"/>
              </a:rPr>
              <a:t>Whole families died including the wife of the Rector – Katherine Mompesson whose tomb you can see in the graveyard. </a:t>
            </a:r>
          </a:p>
          <a:p>
            <a:r>
              <a:rPr lang="en-GB" sz="2400" smtClean="0">
                <a:ea typeface="ＭＳ Ｐゴシック" pitchFamily="34" charset="-128"/>
              </a:rPr>
              <a:t>Bravery of the people of Eyam still commemorated in August each year. </a:t>
            </a:r>
          </a:p>
          <a:p>
            <a:r>
              <a:rPr lang="en-GB" sz="2400" smtClean="0">
                <a:ea typeface="ＭＳ Ｐゴシック" pitchFamily="34" charset="-128"/>
              </a:rPr>
              <a:t>Local connections important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288" y="260350"/>
            <a:ext cx="8218487" cy="993775"/>
          </a:xfrm>
        </p:spPr>
        <p:txBody>
          <a:bodyPr/>
          <a:lstStyle/>
          <a:p>
            <a:r>
              <a:rPr lang="en-GB" sz="2200" smtClean="0">
                <a:ea typeface="ＭＳ Ｐゴシック" pitchFamily="34" charset="-128"/>
              </a:rPr>
              <a:t>Asking colleagues why history is important to them and what connects them to the past</a:t>
            </a:r>
            <a:endParaRPr lang="en-GB" sz="2000" smtClean="0">
              <a:ea typeface="ＭＳ Ｐゴシック" pitchFamily="34" charset="-128"/>
            </a:endParaRPr>
          </a:p>
        </p:txBody>
      </p:sp>
      <p:sp>
        <p:nvSpPr>
          <p:cNvPr id="9219" name="Content Placeholder 2"/>
          <p:cNvSpPr>
            <a:spLocks noGrp="1"/>
          </p:cNvSpPr>
          <p:nvPr>
            <p:ph idx="1"/>
          </p:nvPr>
        </p:nvSpPr>
        <p:spPr>
          <a:xfrm>
            <a:off x="468313" y="1268413"/>
            <a:ext cx="8218487" cy="4857750"/>
          </a:xfrm>
        </p:spPr>
        <p:txBody>
          <a:bodyPr/>
          <a:lstStyle/>
          <a:p>
            <a:endParaRPr lang="en-US" smtClean="0">
              <a:ea typeface="ＭＳ Ｐゴシック" pitchFamily="34" charset="-128"/>
            </a:endParaRPr>
          </a:p>
        </p:txBody>
      </p:sp>
      <p:sp>
        <p:nvSpPr>
          <p:cNvPr id="4" name="Rounded Rectangular Callout 3"/>
          <p:cNvSpPr/>
          <p:nvPr/>
        </p:nvSpPr>
        <p:spPr>
          <a:xfrm>
            <a:off x="539750" y="1989138"/>
            <a:ext cx="2519363" cy="1079500"/>
          </a:xfrm>
          <a:prstGeom prst="wedgeRoundRectCallout">
            <a:avLst>
              <a:gd name="adj1" fmla="val -49858"/>
              <a:gd name="adj2" fmla="val 7530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It was St David’s day and the entire class came dressed in traditional Welsh costumes , We sang old Welsh folk songs and learn about St David </a:t>
            </a:r>
          </a:p>
        </p:txBody>
      </p:sp>
      <p:sp>
        <p:nvSpPr>
          <p:cNvPr id="5" name="Rounded Rectangular Callout 4"/>
          <p:cNvSpPr/>
          <p:nvPr/>
        </p:nvSpPr>
        <p:spPr>
          <a:xfrm>
            <a:off x="3851275" y="1412875"/>
            <a:ext cx="4321175" cy="1295400"/>
          </a:xfrm>
          <a:prstGeom prst="wedgeRoundRectCallout">
            <a:avLst>
              <a:gd name="adj1" fmla="val -61348"/>
              <a:gd name="adj2" fmla="val 55903"/>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GB" sz="1200" dirty="0"/>
              <a:t>When I talk to my son about the photographs and the fact his – you know – my mother lived through the war, and I can remember my grandmother telling me about living on the land, it’s sort of like a link back.  And I think if you haven’t got the links to the pasts, I personally don’t see that you can have a future that learns anything. </a:t>
            </a:r>
          </a:p>
        </p:txBody>
      </p:sp>
      <p:sp>
        <p:nvSpPr>
          <p:cNvPr id="6" name="Rounded Rectangular Callout 5"/>
          <p:cNvSpPr/>
          <p:nvPr/>
        </p:nvSpPr>
        <p:spPr>
          <a:xfrm>
            <a:off x="971550" y="3789363"/>
            <a:ext cx="2016125" cy="935037"/>
          </a:xfrm>
          <a:prstGeom prst="wedgeRoundRectCallout">
            <a:avLst>
              <a:gd name="adj1" fmla="val 61809"/>
              <a:gd name="adj2" fmla="val 70387"/>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en-GB" sz="1200" dirty="0"/>
              <a:t>I just think it is important that people should know the truth</a:t>
            </a:r>
            <a:r>
              <a:rPr lang="en-GB" dirty="0"/>
              <a:t>. </a:t>
            </a:r>
          </a:p>
        </p:txBody>
      </p:sp>
      <p:sp>
        <p:nvSpPr>
          <p:cNvPr id="7" name="Rounded Rectangular Callout 6"/>
          <p:cNvSpPr/>
          <p:nvPr/>
        </p:nvSpPr>
        <p:spPr>
          <a:xfrm>
            <a:off x="3419475" y="4221163"/>
            <a:ext cx="2592388" cy="1439862"/>
          </a:xfrm>
          <a:prstGeom prst="wedgeRoundRectCallou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Doing the Romans  - having the opportunity to get our hands on replicas – learning about  small elements of people’s belongings </a:t>
            </a:r>
          </a:p>
        </p:txBody>
      </p:sp>
      <p:sp>
        <p:nvSpPr>
          <p:cNvPr id="8" name="Oval Callout 7"/>
          <p:cNvSpPr/>
          <p:nvPr/>
        </p:nvSpPr>
        <p:spPr>
          <a:xfrm>
            <a:off x="5508625" y="2781300"/>
            <a:ext cx="2592388" cy="1439863"/>
          </a:xfrm>
          <a:prstGeom prst="wedgeEllipseCallout">
            <a:avLst>
              <a:gd name="adj1" fmla="val 72620"/>
              <a:gd name="adj2" fmla="val 62500"/>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GB" sz="1200" dirty="0"/>
              <a:t>It is significant that  my most vivid memories of history involved dressing up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ea typeface="ＭＳ Ｐゴシック" pitchFamily="34" charset="-128"/>
            </a:endParaRPr>
          </a:p>
        </p:txBody>
      </p:sp>
      <p:sp>
        <p:nvSpPr>
          <p:cNvPr id="10243" name="Content Placeholder 2"/>
          <p:cNvSpPr>
            <a:spLocks noGrp="1"/>
          </p:cNvSpPr>
          <p:nvPr>
            <p:ph idx="1"/>
          </p:nvPr>
        </p:nvSpPr>
        <p:spPr/>
        <p:txBody>
          <a:bodyPr/>
          <a:lstStyle/>
          <a:p>
            <a:r>
              <a:rPr lang="en-GB" smtClean="0">
                <a:ea typeface="ＭＳ Ｐゴシック" pitchFamily="34" charset="-128"/>
              </a:rPr>
              <a:t>Why is history important to you?</a:t>
            </a:r>
          </a:p>
          <a:p>
            <a:endParaRPr lang="en-GB" smtClean="0">
              <a:ea typeface="ＭＳ Ｐゴシック" pitchFamily="34" charset="-128"/>
            </a:endParaRPr>
          </a:p>
          <a:p>
            <a:r>
              <a:rPr lang="en-GB" smtClean="0">
                <a:ea typeface="ＭＳ Ｐゴシック" pitchFamily="34" charset="-128"/>
              </a:rPr>
              <a:t>What connects you to the past? </a:t>
            </a: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smtClean="0">
                <a:ea typeface="ＭＳ Ｐゴシック" pitchFamily="34" charset="-128"/>
              </a:rPr>
              <a:t>Some possible connections might  be.....</a:t>
            </a:r>
          </a:p>
        </p:txBody>
      </p:sp>
      <p:sp>
        <p:nvSpPr>
          <p:cNvPr id="11267" name="Content Placeholder 2"/>
          <p:cNvSpPr>
            <a:spLocks noGrp="1"/>
          </p:cNvSpPr>
          <p:nvPr>
            <p:ph idx="1"/>
          </p:nvPr>
        </p:nvSpPr>
        <p:spPr/>
        <p:txBody>
          <a:bodyPr/>
          <a:lstStyle/>
          <a:p>
            <a:r>
              <a:rPr lang="en-GB" sz="2600" smtClean="0">
                <a:ea typeface="ＭＳ Ｐゴシック" pitchFamily="34" charset="-128"/>
              </a:rPr>
              <a:t>Involves the imagination  </a:t>
            </a:r>
          </a:p>
          <a:p>
            <a:r>
              <a:rPr lang="en-GB" sz="2600" smtClean="0">
                <a:ea typeface="ＭＳ Ｐゴシック" pitchFamily="34" charset="-128"/>
              </a:rPr>
              <a:t>Emotional engagement with people living then.</a:t>
            </a:r>
          </a:p>
          <a:p>
            <a:r>
              <a:rPr lang="en-GB" sz="2600" smtClean="0">
                <a:ea typeface="ＭＳ Ｐゴシック" pitchFamily="34" charset="-128"/>
              </a:rPr>
              <a:t>Has some personal meaning for you – history matters </a:t>
            </a:r>
          </a:p>
          <a:p>
            <a:r>
              <a:rPr lang="en-GB" sz="2600" smtClean="0">
                <a:ea typeface="ＭＳ Ｐゴシック" pitchFamily="34" charset="-128"/>
              </a:rPr>
              <a:t>Engages you in thinking actively about the past  - not just being told. </a:t>
            </a:r>
          </a:p>
          <a:p>
            <a:r>
              <a:rPr lang="en-GB" sz="2600" smtClean="0">
                <a:ea typeface="ＭＳ Ｐゴシック" pitchFamily="34" charset="-128"/>
              </a:rPr>
              <a:t>Thinking critically about the past </a:t>
            </a:r>
          </a:p>
          <a:p>
            <a:r>
              <a:rPr lang="en-GB" sz="2600" smtClean="0">
                <a:ea typeface="ＭＳ Ｐゴシック" pitchFamily="34" charset="-128"/>
              </a:rPr>
              <a:t>Enjoyment </a:t>
            </a:r>
          </a:p>
          <a:p>
            <a:pPr>
              <a:buFont typeface="Arial" pitchFamily="34" charset="0"/>
              <a:buNone/>
            </a:pPr>
            <a:r>
              <a:rPr lang="en-GB" sz="3000" smtClean="0">
                <a:ea typeface="ＭＳ Ｐゴシック" pitchFamily="34" charset="-128"/>
              </a:rPr>
              <a:t> </a:t>
            </a:r>
          </a:p>
          <a:p>
            <a:pPr>
              <a:buFont typeface="Arial" pitchFamily="34" charset="0"/>
              <a:buNone/>
            </a:pPr>
            <a:endParaRPr lang="en-GB" smtClean="0">
              <a:ea typeface="ＭＳ Ｐゴシック" pitchFamily="34" charset="-128"/>
            </a:endParaRPr>
          </a:p>
          <a:p>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mtClean="0">
                <a:ea typeface="ＭＳ Ｐゴシック" pitchFamily="34" charset="-128"/>
              </a:rPr>
              <a:t>Making history important </a:t>
            </a:r>
          </a:p>
        </p:txBody>
      </p:sp>
      <p:sp>
        <p:nvSpPr>
          <p:cNvPr id="12291" name="Content Placeholder 2"/>
          <p:cNvSpPr>
            <a:spLocks noGrp="1"/>
          </p:cNvSpPr>
          <p:nvPr>
            <p:ph idx="1"/>
          </p:nvPr>
        </p:nvSpPr>
        <p:spPr/>
        <p:txBody>
          <a:bodyPr/>
          <a:lstStyle/>
          <a:p>
            <a:pPr>
              <a:buFont typeface="Arial" pitchFamily="34" charset="0"/>
              <a:buNone/>
            </a:pPr>
            <a:r>
              <a:rPr lang="en-GB" sz="2400" smtClean="0">
                <a:ea typeface="ＭＳ Ｐゴシック" pitchFamily="34" charset="-128"/>
              </a:rPr>
              <a:t>1. Creating a need to know – finding interesting starting points which  stimulate children’s curiosity</a:t>
            </a:r>
          </a:p>
          <a:p>
            <a:pPr>
              <a:buFont typeface="Arial" pitchFamily="34" charset="0"/>
              <a:buNone/>
            </a:pPr>
            <a:r>
              <a:rPr lang="en-GB" sz="2400" smtClean="0">
                <a:ea typeface="ＭＳ Ｐゴシック" pitchFamily="34" charset="-128"/>
              </a:rPr>
              <a:t>2. Collecting data – gathering information from a range of sources</a:t>
            </a:r>
          </a:p>
          <a:p>
            <a:pPr>
              <a:buFont typeface="Arial" pitchFamily="34" charset="0"/>
              <a:buNone/>
            </a:pPr>
            <a:r>
              <a:rPr lang="en-GB" sz="2400" smtClean="0">
                <a:ea typeface="ＭＳ Ｐゴシック" pitchFamily="34" charset="-128"/>
              </a:rPr>
              <a:t>3. Meaning making – interpreting and evaluating data  to develop personal understanding of the past</a:t>
            </a:r>
          </a:p>
          <a:p>
            <a:pPr>
              <a:buFont typeface="Arial" pitchFamily="34" charset="0"/>
              <a:buNone/>
            </a:pPr>
            <a:r>
              <a:rPr lang="en-GB" sz="2400" smtClean="0">
                <a:ea typeface="ＭＳ Ｐゴシック" pitchFamily="34" charset="-128"/>
              </a:rPr>
              <a:t>4. Reflecting on learning – evaluating learning and drawing conclusions.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97810831F2544D8A7E6DDAEB5BA513" ma:contentTypeVersion="0" ma:contentTypeDescription="Create a new document." ma:contentTypeScope="" ma:versionID="9c0d8ab86a9fa0b92fcddec66860f4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7464994-39A1-4544-A84A-FE2F58E454E8}">
  <ds:schemaRefs>
    <ds:schemaRef ds:uri="http://schemas.microsoft.com/sharepoint/v3/contenttype/forms"/>
  </ds:schemaRefs>
</ds:datastoreItem>
</file>

<file path=customXml/itemProps2.xml><?xml version="1.0" encoding="utf-8"?>
<ds:datastoreItem xmlns:ds="http://schemas.openxmlformats.org/officeDocument/2006/customXml" ds:itemID="{03ECC6E4-C16C-412D-A640-E5E2DAA02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B2CF683-BD38-4E90-B6BD-B8E5818E1828}">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566</TotalTime>
  <Words>2582</Words>
  <Application>Microsoft Office PowerPoint</Application>
  <PresentationFormat>On-screen Show (4:3)</PresentationFormat>
  <Paragraphs>239</Paragraphs>
  <Slides>38</Slides>
  <Notes>29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38</vt:i4>
      </vt:variant>
    </vt:vector>
  </HeadingPairs>
  <TitlesOfParts>
    <vt:vector size="44" baseType="lpstr">
      <vt:lpstr>Arial</vt:lpstr>
      <vt:lpstr>ＭＳ Ｐゴシック</vt:lpstr>
      <vt:lpstr>Calibri</vt:lpstr>
      <vt:lpstr>Default Design</vt:lpstr>
      <vt:lpstr>Slide Option 1</vt:lpstr>
      <vt:lpstr>Slide Option 2</vt:lpstr>
      <vt:lpstr>INSPIRING HISTORY  Inspiring Children to be curious and enthusiastic historians   </vt:lpstr>
      <vt:lpstr>Favourite children’s book ... </vt:lpstr>
      <vt:lpstr>I just adored this as a child......Antonia Fraser.   </vt:lpstr>
      <vt:lpstr>Slide 4</vt:lpstr>
      <vt:lpstr>Local connections – living in Eyam </vt:lpstr>
      <vt:lpstr>Asking colleagues why history is important to them and what connects them to the past</vt:lpstr>
      <vt:lpstr>Slide 7</vt:lpstr>
      <vt:lpstr>Some possible connections might  be.....</vt:lpstr>
      <vt:lpstr>Making history important </vt:lpstr>
      <vt:lpstr>Slide 10</vt:lpstr>
      <vt:lpstr>Gathering information from a range of sources of information </vt:lpstr>
      <vt:lpstr>Slide 12</vt:lpstr>
      <vt:lpstr>Interpreting and evaluating different sources of information  </vt:lpstr>
      <vt:lpstr>Slide 14</vt:lpstr>
      <vt:lpstr>Emotional responses to images</vt:lpstr>
      <vt:lpstr>Analysing film clips and documentaries about the war  </vt:lpstr>
      <vt:lpstr>How the writing was structured </vt:lpstr>
      <vt:lpstr>Did any country benefit from the war?</vt:lpstr>
      <vt:lpstr>Reflecting on learning and drawing conclusions  </vt:lpstr>
      <vt:lpstr>Classroom talk processes </vt:lpstr>
      <vt:lpstr>Classroom  talk repertoires  for history </vt:lpstr>
      <vt:lpstr>Slide 22</vt:lpstr>
      <vt:lpstr>  </vt:lpstr>
      <vt:lpstr>How do we know about Ibn Battuta? http://www.journeytomeccagiantscreen.com/  </vt:lpstr>
      <vt:lpstr>Slide 25</vt:lpstr>
      <vt:lpstr>Slide 26</vt:lpstr>
      <vt:lpstr>Slide 27</vt:lpstr>
      <vt:lpstr>Slide 28</vt:lpstr>
      <vt:lpstr>Playful learning </vt:lpstr>
      <vt:lpstr>Description of the barid ( postal service) in India. </vt:lpstr>
      <vt:lpstr>Establishing significance – why was Ibn Battuta important? </vt:lpstr>
      <vt:lpstr>Inspiring children to be curious and enthusiastic historians </vt:lpstr>
      <vt:lpstr>Researching history classrooms ( Stenhouse, 1975)  </vt:lpstr>
      <vt:lpstr>Four year olds engaging in personal meaning making as they review their work learning about Native Americans. </vt:lpstr>
      <vt:lpstr>Slide 35</vt:lpstr>
      <vt:lpstr>Year 4s  talking about  a newspaper account of the evacuation. </vt:lpstr>
      <vt:lpstr>Slide 37</vt:lpstr>
      <vt:lpstr>Slide 38</vt:lpstr>
    </vt:vector>
  </TitlesOfParts>
  <Company>University of the West of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kkkkkkk</dc:title>
  <dc:creator>at-admin</dc:creator>
  <cp:lastModifiedBy>MR</cp:lastModifiedBy>
  <cp:revision>80</cp:revision>
  <cp:lastPrinted>2008-04-02T09:54:12Z</cp:lastPrinted>
  <dcterms:created xsi:type="dcterms:W3CDTF">2008-03-28T15:44:30Z</dcterms:created>
  <dcterms:modified xsi:type="dcterms:W3CDTF">2015-03-23T21:49:29Z</dcterms:modified>
</cp:coreProperties>
</file>